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8"/>
  </p:notesMasterIdLst>
  <p:sldIdLst>
    <p:sldId id="256" r:id="rId5"/>
    <p:sldId id="267" r:id="rId6"/>
    <p:sldId id="257" r:id="rId7"/>
    <p:sldId id="273" r:id="rId8"/>
    <p:sldId id="268" r:id="rId9"/>
    <p:sldId id="274" r:id="rId10"/>
    <p:sldId id="275" r:id="rId11"/>
    <p:sldId id="279" r:id="rId12"/>
    <p:sldId id="276" r:id="rId13"/>
    <p:sldId id="280" r:id="rId14"/>
    <p:sldId id="281" r:id="rId15"/>
    <p:sldId id="282" r:id="rId16"/>
    <p:sldId id="283" r:id="rId17"/>
  </p:sldIdLst>
  <p:sldSz cx="9144000" cy="5143500" type="screen16x9"/>
  <p:notesSz cx="6858000" cy="9144000"/>
  <p:embeddedFontLst>
    <p:embeddedFont>
      <p:font typeface="Anton" pitchFamily="2" charset="0"/>
      <p:regular r:id="rId19"/>
    </p:embeddedFont>
    <p:embeddedFont>
      <p:font typeface="Century Gothic" panose="020B0502020202020204" pitchFamily="34" charset="0"/>
      <p:regular r:id="rId20"/>
      <p:bold r:id="rId21"/>
      <p:italic r:id="rId22"/>
      <p:boldItalic r:id="rId23"/>
    </p:embeddedFont>
    <p:embeddedFont>
      <p:font typeface="Exo 2" pitchFamily="2" charset="0"/>
      <p:regular r:id="rId24"/>
      <p:italic r:id="rId25"/>
    </p:embeddedFont>
    <p:embeddedFont>
      <p:font typeface="Exo 2 Black" pitchFamily="2" charset="0"/>
      <p:bold r:id="rId26"/>
      <p:boldItalic r:id="rId27"/>
    </p:embeddedFont>
    <p:embeddedFont>
      <p:font typeface="Montserrat" panose="00000500000000000000" pitchFamily="2" charset="0"/>
      <p:regular r:id="rId28"/>
      <p:bold r:id="rId29"/>
      <p:italic r:id="rId30"/>
      <p:boldItalic r:id="rId31"/>
    </p:embeddedFont>
    <p:embeddedFont>
      <p:font typeface="Montserrat Black" panose="00000A00000000000000" pitchFamily="2" charset="0"/>
      <p:bold r:id="rId32"/>
      <p:boldItalic r:id="rId33"/>
    </p:embeddedFont>
    <p:embeddedFont>
      <p:font typeface="Montserrat Medium" panose="00000600000000000000" pitchFamily="2" charset="0"/>
      <p:regular r:id="rId34"/>
      <p:bold r:id="rId35"/>
      <p:italic r:id="rId36"/>
      <p:boldItalic r:id="rId37"/>
    </p:embeddedFont>
    <p:embeddedFont>
      <p:font typeface="Raleway"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54">
          <p15:clr>
            <a:srgbClr val="9AA0A6"/>
          </p15:clr>
        </p15:guide>
        <p15:guide id="2" pos="598">
          <p15:clr>
            <a:srgbClr val="9AA0A6"/>
          </p15:clr>
        </p15:guide>
        <p15:guide id="3" orient="horz" pos="794">
          <p15:clr>
            <a:srgbClr val="9AA0A6"/>
          </p15:clr>
        </p15:guide>
        <p15:guide id="4" orient="horz" pos="877">
          <p15:clr>
            <a:srgbClr val="9AA0A6"/>
          </p15:clr>
        </p15:guide>
        <p15:guide id="5" orient="horz" pos="373">
          <p15:clr>
            <a:srgbClr val="9AA0A6"/>
          </p15:clr>
        </p15:guide>
        <p15:guide id="6" pos="626">
          <p15:clr>
            <a:srgbClr val="9AA0A6"/>
          </p15:clr>
        </p15:guide>
        <p15:guide id="7" pos="716">
          <p15:clr>
            <a:srgbClr val="9AA0A6"/>
          </p15:clr>
        </p15:guide>
        <p15:guide id="8" pos="658">
          <p15:clr>
            <a:srgbClr val="9AA0A6"/>
          </p15:clr>
        </p15:guide>
        <p15:guide id="9" orient="horz" pos="1191">
          <p15:clr>
            <a:srgbClr val="9AA0A6"/>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2" roundtripDataSignature="AMtx7mhav2nhwr5fN1ONMgYY/UHitN+IoQ=="/>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62CB55D-8018-A240-063B-65BD3D7CCCB9}" name="Sergio Rosales Soria" initials="SR" userId="S::srosales@pluspetrol.net::2c337961-729a-4390-bc5c-f29ff1786bc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D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310" autoAdjust="0"/>
  </p:normalViewPr>
  <p:slideViewPr>
    <p:cSldViewPr snapToGrid="0">
      <p:cViewPr varScale="1">
        <p:scale>
          <a:sx n="133" d="100"/>
          <a:sy n="133" d="100"/>
        </p:scale>
        <p:origin x="906" y="114"/>
      </p:cViewPr>
      <p:guideLst>
        <p:guide orient="horz" pos="454"/>
        <p:guide pos="598"/>
        <p:guide orient="horz" pos="794"/>
        <p:guide orient="horz" pos="877"/>
        <p:guide orient="horz" pos="373"/>
        <p:guide pos="626"/>
        <p:guide pos="716"/>
        <p:guide pos="658"/>
        <p:guide orient="horz" pos="119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customschemas.google.com/relationships/presentationmetadata" Target="metadata"/><Relationship Id="rId47"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6.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tableStyles" Target="tableStyles.xml"/><Relationship Id="rId20" Type="http://schemas.openxmlformats.org/officeDocument/2006/relationships/font" Target="fonts/font2.fntdata"/><Relationship Id="rId41" Type="http://schemas.openxmlformats.org/officeDocument/2006/relationships/font" Target="fonts/font23.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8" name="Google Shape;9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67" name="Google Shape;36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0315402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67" name="Google Shape;36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571596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67" name="Google Shape;36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5828307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1" name="Google Shape;111;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3521655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1" name="Google Shape;111;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858160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1" name="Google Shape;111;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1" name="Google Shape;111;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22232898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67" name="Google Shape;36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6299309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67" name="Google Shape;36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9138585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67" name="Google Shape;36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1131064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67" name="Google Shape;36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1529761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67" name="Google Shape;36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943409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311708" y="744574"/>
            <a:ext cx="8520601" cy="2052601"/>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Clr>
                <a:srgbClr val="000000"/>
              </a:buClr>
              <a:buSzPts val="5200"/>
              <a:buFont typeface="Arial"/>
              <a:buNone/>
              <a:defRPr sz="5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1" name="Google Shape;11;p13"/>
          <p:cNvSpPr txBox="1">
            <a:spLocks noGrp="1"/>
          </p:cNvSpPr>
          <p:nvPr>
            <p:ph type="body" idx="1"/>
          </p:nvPr>
        </p:nvSpPr>
        <p:spPr>
          <a:xfrm>
            <a:off x="311699" y="2834125"/>
            <a:ext cx="8520602" cy="792601"/>
          </a:xfrm>
          <a:prstGeom prst="rect">
            <a:avLst/>
          </a:prstGeom>
          <a:noFill/>
          <a:ln>
            <a:noFill/>
          </a:ln>
        </p:spPr>
        <p:txBody>
          <a:bodyPr spcFirstLastPara="1" wrap="square" lIns="91400" tIns="91400" rIns="91400" bIns="91400" anchor="t" anchorCtr="0">
            <a:normAutofit/>
          </a:bodyPr>
          <a:lstStyle>
            <a:lvl1pPr marL="457200" lvl="0" indent="-228600" algn="ctr">
              <a:lnSpc>
                <a:spcPct val="100000"/>
              </a:lnSpc>
              <a:spcBef>
                <a:spcPts val="0"/>
              </a:spcBef>
              <a:spcAft>
                <a:spcPts val="0"/>
              </a:spcAft>
              <a:buClr>
                <a:srgbClr val="585858"/>
              </a:buClr>
              <a:buSzPts val="2800"/>
              <a:buFont typeface="Arial"/>
              <a:buNone/>
              <a:defRPr sz="2800"/>
            </a:lvl1pPr>
            <a:lvl2pPr marL="914400" lvl="1" indent="-228600" algn="ctr">
              <a:lnSpc>
                <a:spcPct val="100000"/>
              </a:lnSpc>
              <a:spcBef>
                <a:spcPts val="0"/>
              </a:spcBef>
              <a:spcAft>
                <a:spcPts val="0"/>
              </a:spcAft>
              <a:buClr>
                <a:srgbClr val="585858"/>
              </a:buClr>
              <a:buSzPts val="2800"/>
              <a:buFont typeface="Arial"/>
              <a:buNone/>
              <a:defRPr sz="2800"/>
            </a:lvl2pPr>
            <a:lvl3pPr marL="1371600" lvl="2" indent="-228600" algn="ctr">
              <a:lnSpc>
                <a:spcPct val="100000"/>
              </a:lnSpc>
              <a:spcBef>
                <a:spcPts val="0"/>
              </a:spcBef>
              <a:spcAft>
                <a:spcPts val="0"/>
              </a:spcAft>
              <a:buClr>
                <a:srgbClr val="585858"/>
              </a:buClr>
              <a:buSzPts val="2800"/>
              <a:buFont typeface="Arial"/>
              <a:buNone/>
              <a:defRPr sz="2800"/>
            </a:lvl3pPr>
            <a:lvl4pPr marL="1828800" lvl="3" indent="-228600" algn="ctr">
              <a:lnSpc>
                <a:spcPct val="100000"/>
              </a:lnSpc>
              <a:spcBef>
                <a:spcPts val="0"/>
              </a:spcBef>
              <a:spcAft>
                <a:spcPts val="0"/>
              </a:spcAft>
              <a:buClr>
                <a:srgbClr val="585858"/>
              </a:buClr>
              <a:buSzPts val="2800"/>
              <a:buFont typeface="Arial"/>
              <a:buNone/>
              <a:defRPr sz="2800"/>
            </a:lvl4pPr>
            <a:lvl5pPr marL="2286000" lvl="4" indent="-228600" algn="ctr">
              <a:lnSpc>
                <a:spcPct val="100000"/>
              </a:lnSpc>
              <a:spcBef>
                <a:spcPts val="0"/>
              </a:spcBef>
              <a:spcAft>
                <a:spcPts val="0"/>
              </a:spcAft>
              <a:buClr>
                <a:srgbClr val="585858"/>
              </a:buClr>
              <a:buSzPts val="2800"/>
              <a:buFont typeface="Arial"/>
              <a:buNone/>
              <a:defRPr sz="2800"/>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12" name="Google Shape;12;p13"/>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1_Title Slide">
  <p:cSld name="TITLE_1_1">
    <p:spTree>
      <p:nvGrpSpPr>
        <p:cNvPr id="1" name="Shape 5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51"/>
        <p:cNvGrpSpPr/>
        <p:nvPr/>
      </p:nvGrpSpPr>
      <p:grpSpPr>
        <a:xfrm>
          <a:off x="0" y="0"/>
          <a:ext cx="0" cy="0"/>
          <a:chOff x="0" y="0"/>
          <a:chExt cx="0" cy="0"/>
        </a:xfrm>
      </p:grpSpPr>
      <p:sp>
        <p:nvSpPr>
          <p:cNvPr id="52" name="Google Shape;52;p25"/>
          <p:cNvSpPr txBox="1">
            <a:spLocks noGrp="1"/>
          </p:cNvSpPr>
          <p:nvPr>
            <p:ph type="title"/>
          </p:nvPr>
        </p:nvSpPr>
        <p:spPr>
          <a:xfrm>
            <a:off x="311700" y="445025"/>
            <a:ext cx="8520600" cy="572700"/>
          </a:xfrm>
          <a:prstGeom prst="rect">
            <a:avLst/>
          </a:prstGeom>
          <a:noFill/>
          <a:ln>
            <a:noFill/>
          </a:ln>
        </p:spPr>
        <p:txBody>
          <a:bodyPr spcFirstLastPara="1" wrap="square" lIns="91400" tIns="91400" rIns="91400" bIns="91400"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3" name="Google Shape;53;p25"/>
          <p:cNvSpPr txBox="1">
            <a:spLocks noGrp="1"/>
          </p:cNvSpPr>
          <p:nvPr>
            <p:ph type="body" idx="1"/>
          </p:nvPr>
        </p:nvSpPr>
        <p:spPr>
          <a:xfrm>
            <a:off x="311700" y="1152475"/>
            <a:ext cx="8520600" cy="3416400"/>
          </a:xfrm>
          <a:prstGeom prst="rect">
            <a:avLst/>
          </a:prstGeom>
          <a:noFill/>
          <a:ln>
            <a:noFill/>
          </a:ln>
        </p:spPr>
        <p:txBody>
          <a:bodyPr spcFirstLastPara="1" wrap="square" lIns="91400" tIns="91400" rIns="91400" bIns="91400" anchor="t" anchorCtr="0">
            <a:norm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0"/>
              </a:spcBef>
              <a:spcAft>
                <a:spcPts val="0"/>
              </a:spcAft>
              <a:buSzPts val="1800"/>
              <a:buChar char="○"/>
              <a:defRPr/>
            </a:lvl2pPr>
            <a:lvl3pPr marL="1371600" lvl="2" indent="-342900" algn="l">
              <a:lnSpc>
                <a:spcPct val="115000"/>
              </a:lnSpc>
              <a:spcBef>
                <a:spcPts val="0"/>
              </a:spcBef>
              <a:spcAft>
                <a:spcPts val="0"/>
              </a:spcAft>
              <a:buSzPts val="1800"/>
              <a:buChar char="■"/>
              <a:defRPr/>
            </a:lvl3pPr>
            <a:lvl4pPr marL="1828800" lvl="3" indent="-342900" algn="l">
              <a:lnSpc>
                <a:spcPct val="115000"/>
              </a:lnSpc>
              <a:spcBef>
                <a:spcPts val="0"/>
              </a:spcBef>
              <a:spcAft>
                <a:spcPts val="0"/>
              </a:spcAft>
              <a:buSzPts val="1800"/>
              <a:buChar char="●"/>
              <a:defRPr/>
            </a:lvl4pPr>
            <a:lvl5pPr marL="2286000" lvl="4" indent="-342900" algn="l">
              <a:lnSpc>
                <a:spcPct val="115000"/>
              </a:lnSpc>
              <a:spcBef>
                <a:spcPts val="0"/>
              </a:spcBef>
              <a:spcAft>
                <a:spcPts val="0"/>
              </a:spcAft>
              <a:buSzPts val="1800"/>
              <a:buChar char="○"/>
              <a:defRPr/>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54" name="Google Shape;54;p25"/>
          <p:cNvSpPr txBox="1">
            <a:spLocks noGrp="1"/>
          </p:cNvSpPr>
          <p:nvPr>
            <p:ph type="sldNum" idx="12"/>
          </p:nvPr>
        </p:nvSpPr>
        <p:spPr>
          <a:xfrm>
            <a:off x="8472458" y="4663217"/>
            <a:ext cx="5487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1_Title Slide 1">
  <p:cSld name="TITLE_1_2">
    <p:spTree>
      <p:nvGrpSpPr>
        <p:cNvPr id="1" name="Shape 55"/>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2">
  <p:cSld name="TITLE_3">
    <p:spTree>
      <p:nvGrpSpPr>
        <p:cNvPr id="1" name="Shape 56"/>
        <p:cNvGrpSpPr/>
        <p:nvPr/>
      </p:nvGrpSpPr>
      <p:grpSpPr>
        <a:xfrm>
          <a:off x="0" y="0"/>
          <a:ext cx="0" cy="0"/>
          <a:chOff x="0" y="0"/>
          <a:chExt cx="0" cy="0"/>
        </a:xfrm>
      </p:grpSpPr>
      <p:sp>
        <p:nvSpPr>
          <p:cNvPr id="57" name="Google Shape;57;p27"/>
          <p:cNvSpPr txBox="1">
            <a:spLocks noGrp="1"/>
          </p:cNvSpPr>
          <p:nvPr>
            <p:ph type="title"/>
          </p:nvPr>
        </p:nvSpPr>
        <p:spPr>
          <a:xfrm>
            <a:off x="311708" y="744574"/>
            <a:ext cx="8520600" cy="20526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Clr>
                <a:srgbClr val="000000"/>
              </a:buClr>
              <a:buSzPts val="5200"/>
              <a:buFont typeface="Arial"/>
              <a:buNone/>
              <a:defRPr sz="5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58" name="Google Shape;58;p27"/>
          <p:cNvSpPr txBox="1">
            <a:spLocks noGrp="1"/>
          </p:cNvSpPr>
          <p:nvPr>
            <p:ph type="body" idx="1"/>
          </p:nvPr>
        </p:nvSpPr>
        <p:spPr>
          <a:xfrm>
            <a:off x="311699" y="2834125"/>
            <a:ext cx="8520600" cy="792600"/>
          </a:xfrm>
          <a:prstGeom prst="rect">
            <a:avLst/>
          </a:prstGeom>
          <a:noFill/>
          <a:ln>
            <a:noFill/>
          </a:ln>
        </p:spPr>
        <p:txBody>
          <a:bodyPr spcFirstLastPara="1" wrap="square" lIns="91400" tIns="91400" rIns="91400" bIns="91400" anchor="t" anchorCtr="0">
            <a:normAutofit/>
          </a:bodyPr>
          <a:lstStyle>
            <a:lvl1pPr marL="457200" lvl="0" indent="-228600" algn="ctr">
              <a:lnSpc>
                <a:spcPct val="100000"/>
              </a:lnSpc>
              <a:spcBef>
                <a:spcPts val="0"/>
              </a:spcBef>
              <a:spcAft>
                <a:spcPts val="0"/>
              </a:spcAft>
              <a:buClr>
                <a:srgbClr val="585858"/>
              </a:buClr>
              <a:buSzPts val="2800"/>
              <a:buFont typeface="Arial"/>
              <a:buNone/>
              <a:defRPr sz="2800"/>
            </a:lvl1pPr>
            <a:lvl2pPr marL="914400" lvl="1" indent="-228600" algn="ctr">
              <a:lnSpc>
                <a:spcPct val="100000"/>
              </a:lnSpc>
              <a:spcBef>
                <a:spcPts val="0"/>
              </a:spcBef>
              <a:spcAft>
                <a:spcPts val="0"/>
              </a:spcAft>
              <a:buClr>
                <a:srgbClr val="585858"/>
              </a:buClr>
              <a:buSzPts val="2800"/>
              <a:buFont typeface="Arial"/>
              <a:buNone/>
              <a:defRPr sz="2800"/>
            </a:lvl2pPr>
            <a:lvl3pPr marL="1371600" lvl="2" indent="-228600" algn="ctr">
              <a:lnSpc>
                <a:spcPct val="100000"/>
              </a:lnSpc>
              <a:spcBef>
                <a:spcPts val="0"/>
              </a:spcBef>
              <a:spcAft>
                <a:spcPts val="0"/>
              </a:spcAft>
              <a:buClr>
                <a:srgbClr val="585858"/>
              </a:buClr>
              <a:buSzPts val="2800"/>
              <a:buFont typeface="Arial"/>
              <a:buNone/>
              <a:defRPr sz="2800"/>
            </a:lvl3pPr>
            <a:lvl4pPr marL="1828800" lvl="3" indent="-228600" algn="ctr">
              <a:lnSpc>
                <a:spcPct val="100000"/>
              </a:lnSpc>
              <a:spcBef>
                <a:spcPts val="0"/>
              </a:spcBef>
              <a:spcAft>
                <a:spcPts val="0"/>
              </a:spcAft>
              <a:buClr>
                <a:srgbClr val="585858"/>
              </a:buClr>
              <a:buSzPts val="2800"/>
              <a:buFont typeface="Arial"/>
              <a:buNone/>
              <a:defRPr sz="2800"/>
            </a:lvl4pPr>
            <a:lvl5pPr marL="2286000" lvl="4" indent="-228600" algn="ctr">
              <a:lnSpc>
                <a:spcPct val="100000"/>
              </a:lnSpc>
              <a:spcBef>
                <a:spcPts val="0"/>
              </a:spcBef>
              <a:spcAft>
                <a:spcPts val="0"/>
              </a:spcAft>
              <a:buClr>
                <a:srgbClr val="585858"/>
              </a:buClr>
              <a:buSzPts val="2800"/>
              <a:buFont typeface="Arial"/>
              <a:buNone/>
              <a:defRPr sz="2800"/>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59" name="Google Shape;59;p27"/>
          <p:cNvSpPr txBox="1">
            <a:spLocks noGrp="1"/>
          </p:cNvSpPr>
          <p:nvPr>
            <p:ph type="sldNum" idx="12"/>
          </p:nvPr>
        </p:nvSpPr>
        <p:spPr>
          <a:xfrm>
            <a:off x="8684345" y="4700819"/>
            <a:ext cx="3369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1">
  <p:cSld name="TITLE_1_3">
    <p:spTree>
      <p:nvGrpSpPr>
        <p:cNvPr id="1" name="Shape 60"/>
        <p:cNvGrpSpPr/>
        <p:nvPr/>
      </p:nvGrpSpPr>
      <p:grpSpPr>
        <a:xfrm>
          <a:off x="0" y="0"/>
          <a:ext cx="0" cy="0"/>
          <a:chOff x="0" y="0"/>
          <a:chExt cx="0" cy="0"/>
        </a:xfrm>
      </p:grpSpPr>
      <p:sp>
        <p:nvSpPr>
          <p:cNvPr id="61" name="Google Shape;61;p28"/>
          <p:cNvSpPr txBox="1">
            <a:spLocks noGrp="1"/>
          </p:cNvSpPr>
          <p:nvPr>
            <p:ph type="title"/>
          </p:nvPr>
        </p:nvSpPr>
        <p:spPr>
          <a:xfrm>
            <a:off x="311708" y="744574"/>
            <a:ext cx="8520600" cy="20526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Clr>
                <a:srgbClr val="000000"/>
              </a:buClr>
              <a:buSzPts val="5200"/>
              <a:buFont typeface="Arial"/>
              <a:buNone/>
              <a:defRPr sz="5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62" name="Google Shape;62;p28"/>
          <p:cNvSpPr txBox="1">
            <a:spLocks noGrp="1"/>
          </p:cNvSpPr>
          <p:nvPr>
            <p:ph type="body" idx="1"/>
          </p:nvPr>
        </p:nvSpPr>
        <p:spPr>
          <a:xfrm>
            <a:off x="311699" y="2834125"/>
            <a:ext cx="8520600" cy="792600"/>
          </a:xfrm>
          <a:prstGeom prst="rect">
            <a:avLst/>
          </a:prstGeom>
          <a:noFill/>
          <a:ln>
            <a:noFill/>
          </a:ln>
        </p:spPr>
        <p:txBody>
          <a:bodyPr spcFirstLastPara="1" wrap="square" lIns="91400" tIns="91400" rIns="91400" bIns="91400" anchor="t" anchorCtr="0">
            <a:normAutofit/>
          </a:bodyPr>
          <a:lstStyle>
            <a:lvl1pPr marL="457200" lvl="0" indent="-228600" algn="ctr">
              <a:lnSpc>
                <a:spcPct val="100000"/>
              </a:lnSpc>
              <a:spcBef>
                <a:spcPts val="0"/>
              </a:spcBef>
              <a:spcAft>
                <a:spcPts val="0"/>
              </a:spcAft>
              <a:buClr>
                <a:srgbClr val="585858"/>
              </a:buClr>
              <a:buSzPts val="2800"/>
              <a:buFont typeface="Arial"/>
              <a:buNone/>
              <a:defRPr sz="2800"/>
            </a:lvl1pPr>
            <a:lvl2pPr marL="914400" lvl="1" indent="-228600" algn="ctr">
              <a:lnSpc>
                <a:spcPct val="100000"/>
              </a:lnSpc>
              <a:spcBef>
                <a:spcPts val="0"/>
              </a:spcBef>
              <a:spcAft>
                <a:spcPts val="0"/>
              </a:spcAft>
              <a:buClr>
                <a:srgbClr val="585858"/>
              </a:buClr>
              <a:buSzPts val="2800"/>
              <a:buFont typeface="Arial"/>
              <a:buNone/>
              <a:defRPr sz="2800"/>
            </a:lvl2pPr>
            <a:lvl3pPr marL="1371600" lvl="2" indent="-228600" algn="ctr">
              <a:lnSpc>
                <a:spcPct val="100000"/>
              </a:lnSpc>
              <a:spcBef>
                <a:spcPts val="0"/>
              </a:spcBef>
              <a:spcAft>
                <a:spcPts val="0"/>
              </a:spcAft>
              <a:buClr>
                <a:srgbClr val="585858"/>
              </a:buClr>
              <a:buSzPts val="2800"/>
              <a:buFont typeface="Arial"/>
              <a:buNone/>
              <a:defRPr sz="2800"/>
            </a:lvl3pPr>
            <a:lvl4pPr marL="1828800" lvl="3" indent="-228600" algn="ctr">
              <a:lnSpc>
                <a:spcPct val="100000"/>
              </a:lnSpc>
              <a:spcBef>
                <a:spcPts val="0"/>
              </a:spcBef>
              <a:spcAft>
                <a:spcPts val="0"/>
              </a:spcAft>
              <a:buClr>
                <a:srgbClr val="585858"/>
              </a:buClr>
              <a:buSzPts val="2800"/>
              <a:buFont typeface="Arial"/>
              <a:buNone/>
              <a:defRPr sz="2800"/>
            </a:lvl4pPr>
            <a:lvl5pPr marL="2286000" lvl="4" indent="-228600" algn="ctr">
              <a:lnSpc>
                <a:spcPct val="100000"/>
              </a:lnSpc>
              <a:spcBef>
                <a:spcPts val="0"/>
              </a:spcBef>
              <a:spcAft>
                <a:spcPts val="0"/>
              </a:spcAft>
              <a:buClr>
                <a:srgbClr val="585858"/>
              </a:buClr>
              <a:buSzPts val="2800"/>
              <a:buFont typeface="Arial"/>
              <a:buNone/>
              <a:defRPr sz="2800"/>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63" name="Google Shape;63;p28"/>
          <p:cNvSpPr txBox="1">
            <a:spLocks noGrp="1"/>
          </p:cNvSpPr>
          <p:nvPr>
            <p:ph type="sldNum" idx="12"/>
          </p:nvPr>
        </p:nvSpPr>
        <p:spPr>
          <a:xfrm>
            <a:off x="8684345" y="4700819"/>
            <a:ext cx="3369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_4">
  <p:cSld name="TITLE_4">
    <p:spTree>
      <p:nvGrpSpPr>
        <p:cNvPr id="1" name="Shape 64"/>
        <p:cNvGrpSpPr/>
        <p:nvPr/>
      </p:nvGrpSpPr>
      <p:grpSpPr>
        <a:xfrm>
          <a:off x="0" y="0"/>
          <a:ext cx="0" cy="0"/>
          <a:chOff x="0" y="0"/>
          <a:chExt cx="0" cy="0"/>
        </a:xfrm>
      </p:grpSpPr>
      <p:sp>
        <p:nvSpPr>
          <p:cNvPr id="65" name="Google Shape;65;p29"/>
          <p:cNvSpPr txBox="1">
            <a:spLocks noGrp="1"/>
          </p:cNvSpPr>
          <p:nvPr>
            <p:ph type="ctrTitle"/>
          </p:nvPr>
        </p:nvSpPr>
        <p:spPr>
          <a:xfrm>
            <a:off x="311708" y="744575"/>
            <a:ext cx="8520600" cy="20526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66" name="Google Shape;66;p29"/>
          <p:cNvSpPr txBox="1">
            <a:spLocks noGrp="1"/>
          </p:cNvSpPr>
          <p:nvPr>
            <p:ph type="subTitle" idx="1"/>
          </p:nvPr>
        </p:nvSpPr>
        <p:spPr>
          <a:xfrm>
            <a:off x="311700" y="2834125"/>
            <a:ext cx="8520600" cy="792600"/>
          </a:xfrm>
          <a:prstGeom prst="rect">
            <a:avLst/>
          </a:prstGeom>
          <a:noFill/>
          <a:ln>
            <a:noFill/>
          </a:ln>
        </p:spPr>
        <p:txBody>
          <a:bodyPr spcFirstLastPara="1" wrap="square" lIns="91400" tIns="91400" rIns="91400" bIns="914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67" name="Google Shape;67;p29"/>
          <p:cNvSpPr txBox="1">
            <a:spLocks noGrp="1"/>
          </p:cNvSpPr>
          <p:nvPr>
            <p:ph type="sldNum" idx="12"/>
          </p:nvPr>
        </p:nvSpPr>
        <p:spPr>
          <a:xfrm>
            <a:off x="8472458" y="4663217"/>
            <a:ext cx="5487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_5">
  <p:cSld name="TITLE_5">
    <p:spTree>
      <p:nvGrpSpPr>
        <p:cNvPr id="1" name="Shape 68"/>
        <p:cNvGrpSpPr/>
        <p:nvPr/>
      </p:nvGrpSpPr>
      <p:grpSpPr>
        <a:xfrm>
          <a:off x="0" y="0"/>
          <a:ext cx="0" cy="0"/>
          <a:chOff x="0" y="0"/>
          <a:chExt cx="0" cy="0"/>
        </a:xfrm>
      </p:grpSpPr>
      <p:sp>
        <p:nvSpPr>
          <p:cNvPr id="69" name="Google Shape;69;p30"/>
          <p:cNvSpPr txBox="1">
            <a:spLocks noGrp="1"/>
          </p:cNvSpPr>
          <p:nvPr>
            <p:ph type="ctrTitle"/>
          </p:nvPr>
        </p:nvSpPr>
        <p:spPr>
          <a:xfrm>
            <a:off x="311708" y="744575"/>
            <a:ext cx="8520600" cy="20526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70" name="Google Shape;70;p30"/>
          <p:cNvSpPr txBox="1">
            <a:spLocks noGrp="1"/>
          </p:cNvSpPr>
          <p:nvPr>
            <p:ph type="subTitle" idx="1"/>
          </p:nvPr>
        </p:nvSpPr>
        <p:spPr>
          <a:xfrm>
            <a:off x="311700" y="2834125"/>
            <a:ext cx="8520600" cy="792600"/>
          </a:xfrm>
          <a:prstGeom prst="rect">
            <a:avLst/>
          </a:prstGeom>
          <a:noFill/>
          <a:ln>
            <a:noFill/>
          </a:ln>
        </p:spPr>
        <p:txBody>
          <a:bodyPr spcFirstLastPara="1" wrap="square" lIns="91400" tIns="91400" rIns="91400" bIns="914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71" name="Google Shape;71;p30"/>
          <p:cNvSpPr txBox="1">
            <a:spLocks noGrp="1"/>
          </p:cNvSpPr>
          <p:nvPr>
            <p:ph type="sldNum" idx="12"/>
          </p:nvPr>
        </p:nvSpPr>
        <p:spPr>
          <a:xfrm>
            <a:off x="8472458" y="4663217"/>
            <a:ext cx="5487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_6">
  <p:cSld name="TITLE_6">
    <p:spTree>
      <p:nvGrpSpPr>
        <p:cNvPr id="1" name="Shape 72"/>
        <p:cNvGrpSpPr/>
        <p:nvPr/>
      </p:nvGrpSpPr>
      <p:grpSpPr>
        <a:xfrm>
          <a:off x="0" y="0"/>
          <a:ext cx="0" cy="0"/>
          <a:chOff x="0" y="0"/>
          <a:chExt cx="0" cy="0"/>
        </a:xfrm>
      </p:grpSpPr>
      <p:sp>
        <p:nvSpPr>
          <p:cNvPr id="73" name="Google Shape;73;p31"/>
          <p:cNvSpPr txBox="1">
            <a:spLocks noGrp="1"/>
          </p:cNvSpPr>
          <p:nvPr>
            <p:ph type="ctrTitle"/>
          </p:nvPr>
        </p:nvSpPr>
        <p:spPr>
          <a:xfrm>
            <a:off x="311708" y="744575"/>
            <a:ext cx="8520600" cy="20526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74" name="Google Shape;74;p31"/>
          <p:cNvSpPr txBox="1">
            <a:spLocks noGrp="1"/>
          </p:cNvSpPr>
          <p:nvPr>
            <p:ph type="subTitle" idx="1"/>
          </p:nvPr>
        </p:nvSpPr>
        <p:spPr>
          <a:xfrm>
            <a:off x="311700" y="2834125"/>
            <a:ext cx="8520600" cy="792600"/>
          </a:xfrm>
          <a:prstGeom prst="rect">
            <a:avLst/>
          </a:prstGeom>
          <a:noFill/>
          <a:ln>
            <a:noFill/>
          </a:ln>
        </p:spPr>
        <p:txBody>
          <a:bodyPr spcFirstLastPara="1" wrap="square" lIns="91400" tIns="91400" rIns="91400" bIns="914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75" name="Google Shape;75;p31"/>
          <p:cNvSpPr txBox="1">
            <a:spLocks noGrp="1"/>
          </p:cNvSpPr>
          <p:nvPr>
            <p:ph type="sldNum" idx="12"/>
          </p:nvPr>
        </p:nvSpPr>
        <p:spPr>
          <a:xfrm>
            <a:off x="8472458" y="4663217"/>
            <a:ext cx="5487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_7">
  <p:cSld name="TITLE_7">
    <p:spTree>
      <p:nvGrpSpPr>
        <p:cNvPr id="1" name="Shape 76"/>
        <p:cNvGrpSpPr/>
        <p:nvPr/>
      </p:nvGrpSpPr>
      <p:grpSpPr>
        <a:xfrm>
          <a:off x="0" y="0"/>
          <a:ext cx="0" cy="0"/>
          <a:chOff x="0" y="0"/>
          <a:chExt cx="0" cy="0"/>
        </a:xfrm>
      </p:grpSpPr>
      <p:sp>
        <p:nvSpPr>
          <p:cNvPr id="77" name="Google Shape;77;p32"/>
          <p:cNvSpPr txBox="1">
            <a:spLocks noGrp="1"/>
          </p:cNvSpPr>
          <p:nvPr>
            <p:ph type="ctrTitle"/>
          </p:nvPr>
        </p:nvSpPr>
        <p:spPr>
          <a:xfrm>
            <a:off x="311708" y="744575"/>
            <a:ext cx="8520600" cy="20526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78" name="Google Shape;78;p32"/>
          <p:cNvSpPr txBox="1">
            <a:spLocks noGrp="1"/>
          </p:cNvSpPr>
          <p:nvPr>
            <p:ph type="subTitle" idx="1"/>
          </p:nvPr>
        </p:nvSpPr>
        <p:spPr>
          <a:xfrm>
            <a:off x="311700" y="2834125"/>
            <a:ext cx="8520600" cy="792600"/>
          </a:xfrm>
          <a:prstGeom prst="rect">
            <a:avLst/>
          </a:prstGeom>
          <a:noFill/>
          <a:ln>
            <a:noFill/>
          </a:ln>
        </p:spPr>
        <p:txBody>
          <a:bodyPr spcFirstLastPara="1" wrap="square" lIns="91400" tIns="91400" rIns="91400" bIns="914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79" name="Google Shape;79;p32"/>
          <p:cNvSpPr txBox="1">
            <a:spLocks noGrp="1"/>
          </p:cNvSpPr>
          <p:nvPr>
            <p:ph type="sldNum" idx="12"/>
          </p:nvPr>
        </p:nvSpPr>
        <p:spPr>
          <a:xfrm>
            <a:off x="8472458" y="4663217"/>
            <a:ext cx="5487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_8">
  <p:cSld name="TITLE_8">
    <p:spTree>
      <p:nvGrpSpPr>
        <p:cNvPr id="1" name="Shape 80"/>
        <p:cNvGrpSpPr/>
        <p:nvPr/>
      </p:nvGrpSpPr>
      <p:grpSpPr>
        <a:xfrm>
          <a:off x="0" y="0"/>
          <a:ext cx="0" cy="0"/>
          <a:chOff x="0" y="0"/>
          <a:chExt cx="0" cy="0"/>
        </a:xfrm>
      </p:grpSpPr>
      <p:sp>
        <p:nvSpPr>
          <p:cNvPr id="81" name="Google Shape;81;p33"/>
          <p:cNvSpPr txBox="1">
            <a:spLocks noGrp="1"/>
          </p:cNvSpPr>
          <p:nvPr>
            <p:ph type="ctrTitle"/>
          </p:nvPr>
        </p:nvSpPr>
        <p:spPr>
          <a:xfrm>
            <a:off x="311708" y="744575"/>
            <a:ext cx="8520600" cy="20526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82" name="Google Shape;82;p33"/>
          <p:cNvSpPr txBox="1">
            <a:spLocks noGrp="1"/>
          </p:cNvSpPr>
          <p:nvPr>
            <p:ph type="subTitle" idx="1"/>
          </p:nvPr>
        </p:nvSpPr>
        <p:spPr>
          <a:xfrm>
            <a:off x="311700" y="2834125"/>
            <a:ext cx="8520600" cy="792600"/>
          </a:xfrm>
          <a:prstGeom prst="rect">
            <a:avLst/>
          </a:prstGeom>
          <a:noFill/>
          <a:ln>
            <a:noFill/>
          </a:ln>
        </p:spPr>
        <p:txBody>
          <a:bodyPr spcFirstLastPara="1" wrap="square" lIns="91400" tIns="91400" rIns="91400" bIns="914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83" name="Google Shape;83;p33"/>
          <p:cNvSpPr txBox="1">
            <a:spLocks noGrp="1"/>
          </p:cNvSpPr>
          <p:nvPr>
            <p:ph type="sldNum" idx="12"/>
          </p:nvPr>
        </p:nvSpPr>
        <p:spPr>
          <a:xfrm>
            <a:off x="8472458" y="4663217"/>
            <a:ext cx="5487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_AND_BODY">
  <p:cSld name="TITLE_AND_BODY 2">
    <p:spTree>
      <p:nvGrpSpPr>
        <p:cNvPr id="1" name="Shape 16"/>
        <p:cNvGrpSpPr/>
        <p:nvPr/>
      </p:nvGrpSpPr>
      <p:grpSpPr>
        <a:xfrm>
          <a:off x="0" y="0"/>
          <a:ext cx="0" cy="0"/>
          <a:chOff x="0" y="0"/>
          <a:chExt cx="0" cy="0"/>
        </a:xfrm>
      </p:grpSpPr>
      <p:sp>
        <p:nvSpPr>
          <p:cNvPr id="17" name="Google Shape;17;p15"/>
          <p:cNvSpPr txBox="1">
            <a:spLocks noGrp="1"/>
          </p:cNvSpPr>
          <p:nvPr>
            <p:ph type="title"/>
          </p:nvPr>
        </p:nvSpPr>
        <p:spPr>
          <a:xfrm>
            <a:off x="311699" y="445025"/>
            <a:ext cx="8520602" cy="572701"/>
          </a:xfrm>
          <a:prstGeom prst="rect">
            <a:avLst/>
          </a:prstGeom>
          <a:noFill/>
          <a:ln>
            <a:noFill/>
          </a:ln>
        </p:spPr>
        <p:txBody>
          <a:bodyPr spcFirstLastPara="1" wrap="square" lIns="91400" tIns="91400" rIns="91400" bIns="9140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8" name="Google Shape;18;p15"/>
          <p:cNvSpPr txBox="1">
            <a:spLocks noGrp="1"/>
          </p:cNvSpPr>
          <p:nvPr>
            <p:ph type="body" idx="1"/>
          </p:nvPr>
        </p:nvSpPr>
        <p:spPr>
          <a:xfrm>
            <a:off x="311699" y="1152475"/>
            <a:ext cx="8520602" cy="3416400"/>
          </a:xfrm>
          <a:prstGeom prst="rect">
            <a:avLst/>
          </a:prstGeom>
          <a:noFill/>
          <a:ln>
            <a:noFill/>
          </a:ln>
        </p:spPr>
        <p:txBody>
          <a:bodyPr spcFirstLastPara="1" wrap="square" lIns="91400" tIns="91400" rIns="91400" bIns="91400" anchor="t" anchorCtr="0">
            <a:norm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0"/>
              </a:spcBef>
              <a:spcAft>
                <a:spcPts val="0"/>
              </a:spcAft>
              <a:buSzPts val="1800"/>
              <a:buChar char="○"/>
              <a:defRPr/>
            </a:lvl2pPr>
            <a:lvl3pPr marL="1371600" lvl="2" indent="-342900" algn="l">
              <a:lnSpc>
                <a:spcPct val="115000"/>
              </a:lnSpc>
              <a:spcBef>
                <a:spcPts val="0"/>
              </a:spcBef>
              <a:spcAft>
                <a:spcPts val="0"/>
              </a:spcAft>
              <a:buSzPts val="1800"/>
              <a:buChar char="■"/>
              <a:defRPr/>
            </a:lvl3pPr>
            <a:lvl4pPr marL="1828800" lvl="3" indent="-342900" algn="l">
              <a:lnSpc>
                <a:spcPct val="115000"/>
              </a:lnSpc>
              <a:spcBef>
                <a:spcPts val="0"/>
              </a:spcBef>
              <a:spcAft>
                <a:spcPts val="0"/>
              </a:spcAft>
              <a:buSzPts val="1800"/>
              <a:buChar char="●"/>
              <a:defRPr/>
            </a:lvl4pPr>
            <a:lvl5pPr marL="2286000" lvl="4" indent="-342900" algn="l">
              <a:lnSpc>
                <a:spcPct val="115000"/>
              </a:lnSpc>
              <a:spcBef>
                <a:spcPts val="0"/>
              </a:spcBef>
              <a:spcAft>
                <a:spcPts val="0"/>
              </a:spcAft>
              <a:buSzPts val="1800"/>
              <a:buChar char="○"/>
              <a:defRPr/>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19" name="Google Shape;19;p15"/>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_4_2">
  <p:cSld name="TITLE_4_2">
    <p:spTree>
      <p:nvGrpSpPr>
        <p:cNvPr id="1" name="Shape 84"/>
        <p:cNvGrpSpPr/>
        <p:nvPr/>
      </p:nvGrpSpPr>
      <p:grpSpPr>
        <a:xfrm>
          <a:off x="0" y="0"/>
          <a:ext cx="0" cy="0"/>
          <a:chOff x="0" y="0"/>
          <a:chExt cx="0" cy="0"/>
        </a:xfrm>
      </p:grpSpPr>
      <p:sp>
        <p:nvSpPr>
          <p:cNvPr id="85" name="Google Shape;85;p34"/>
          <p:cNvSpPr txBox="1">
            <a:spLocks noGrp="1"/>
          </p:cNvSpPr>
          <p:nvPr>
            <p:ph type="ctrTitle"/>
          </p:nvPr>
        </p:nvSpPr>
        <p:spPr>
          <a:xfrm>
            <a:off x="311708" y="744575"/>
            <a:ext cx="8520600" cy="20526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86" name="Google Shape;86;p34"/>
          <p:cNvSpPr txBox="1">
            <a:spLocks noGrp="1"/>
          </p:cNvSpPr>
          <p:nvPr>
            <p:ph type="subTitle" idx="1"/>
          </p:nvPr>
        </p:nvSpPr>
        <p:spPr>
          <a:xfrm>
            <a:off x="311700" y="2834125"/>
            <a:ext cx="8520600" cy="792600"/>
          </a:xfrm>
          <a:prstGeom prst="rect">
            <a:avLst/>
          </a:prstGeom>
          <a:noFill/>
          <a:ln>
            <a:noFill/>
          </a:ln>
        </p:spPr>
        <p:txBody>
          <a:bodyPr spcFirstLastPara="1" wrap="square" lIns="91400" tIns="91400" rIns="91400" bIns="914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87" name="Google Shape;87;p34"/>
          <p:cNvSpPr txBox="1">
            <a:spLocks noGrp="1"/>
          </p:cNvSpPr>
          <p:nvPr>
            <p:ph type="sldNum" idx="12"/>
          </p:nvPr>
        </p:nvSpPr>
        <p:spPr>
          <a:xfrm>
            <a:off x="8472458" y="4663217"/>
            <a:ext cx="5487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3">
  <p:cSld name="TITLE_9">
    <p:spTree>
      <p:nvGrpSpPr>
        <p:cNvPr id="1" name="Shape 88"/>
        <p:cNvGrpSpPr/>
        <p:nvPr/>
      </p:nvGrpSpPr>
      <p:grpSpPr>
        <a:xfrm>
          <a:off x="0" y="0"/>
          <a:ext cx="0" cy="0"/>
          <a:chOff x="0" y="0"/>
          <a:chExt cx="0" cy="0"/>
        </a:xfrm>
      </p:grpSpPr>
      <p:sp>
        <p:nvSpPr>
          <p:cNvPr id="89" name="Google Shape;89;p35"/>
          <p:cNvSpPr txBox="1">
            <a:spLocks noGrp="1"/>
          </p:cNvSpPr>
          <p:nvPr>
            <p:ph type="title"/>
          </p:nvPr>
        </p:nvSpPr>
        <p:spPr>
          <a:xfrm>
            <a:off x="311708" y="744574"/>
            <a:ext cx="8520600" cy="20526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Clr>
                <a:srgbClr val="000000"/>
              </a:buClr>
              <a:buSzPts val="5200"/>
              <a:buFont typeface="Arial"/>
              <a:buNone/>
              <a:defRPr sz="5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90" name="Google Shape;90;p35"/>
          <p:cNvSpPr txBox="1">
            <a:spLocks noGrp="1"/>
          </p:cNvSpPr>
          <p:nvPr>
            <p:ph type="body" idx="1"/>
          </p:nvPr>
        </p:nvSpPr>
        <p:spPr>
          <a:xfrm>
            <a:off x="311699" y="2834125"/>
            <a:ext cx="8520600" cy="792600"/>
          </a:xfrm>
          <a:prstGeom prst="rect">
            <a:avLst/>
          </a:prstGeom>
          <a:noFill/>
          <a:ln>
            <a:noFill/>
          </a:ln>
        </p:spPr>
        <p:txBody>
          <a:bodyPr spcFirstLastPara="1" wrap="square" lIns="91400" tIns="91400" rIns="91400" bIns="91400" anchor="t" anchorCtr="0">
            <a:normAutofit/>
          </a:bodyPr>
          <a:lstStyle>
            <a:lvl1pPr marL="457200" lvl="0" indent="-228600" algn="ctr">
              <a:lnSpc>
                <a:spcPct val="100000"/>
              </a:lnSpc>
              <a:spcBef>
                <a:spcPts val="0"/>
              </a:spcBef>
              <a:spcAft>
                <a:spcPts val="0"/>
              </a:spcAft>
              <a:buClr>
                <a:srgbClr val="585858"/>
              </a:buClr>
              <a:buSzPts val="2800"/>
              <a:buFont typeface="Arial"/>
              <a:buNone/>
              <a:defRPr sz="2800"/>
            </a:lvl1pPr>
            <a:lvl2pPr marL="914400" lvl="1" indent="-228600" algn="ctr">
              <a:lnSpc>
                <a:spcPct val="100000"/>
              </a:lnSpc>
              <a:spcBef>
                <a:spcPts val="0"/>
              </a:spcBef>
              <a:spcAft>
                <a:spcPts val="0"/>
              </a:spcAft>
              <a:buClr>
                <a:srgbClr val="585858"/>
              </a:buClr>
              <a:buSzPts val="2800"/>
              <a:buFont typeface="Arial"/>
              <a:buNone/>
              <a:defRPr sz="2800"/>
            </a:lvl2pPr>
            <a:lvl3pPr marL="1371600" lvl="2" indent="-228600" algn="ctr">
              <a:lnSpc>
                <a:spcPct val="100000"/>
              </a:lnSpc>
              <a:spcBef>
                <a:spcPts val="0"/>
              </a:spcBef>
              <a:spcAft>
                <a:spcPts val="0"/>
              </a:spcAft>
              <a:buClr>
                <a:srgbClr val="585858"/>
              </a:buClr>
              <a:buSzPts val="2800"/>
              <a:buFont typeface="Arial"/>
              <a:buNone/>
              <a:defRPr sz="2800"/>
            </a:lvl3pPr>
            <a:lvl4pPr marL="1828800" lvl="3" indent="-228600" algn="ctr">
              <a:lnSpc>
                <a:spcPct val="100000"/>
              </a:lnSpc>
              <a:spcBef>
                <a:spcPts val="0"/>
              </a:spcBef>
              <a:spcAft>
                <a:spcPts val="0"/>
              </a:spcAft>
              <a:buClr>
                <a:srgbClr val="585858"/>
              </a:buClr>
              <a:buSzPts val="2800"/>
              <a:buFont typeface="Arial"/>
              <a:buNone/>
              <a:defRPr sz="2800"/>
            </a:lvl4pPr>
            <a:lvl5pPr marL="2286000" lvl="4" indent="-228600" algn="ctr">
              <a:lnSpc>
                <a:spcPct val="100000"/>
              </a:lnSpc>
              <a:spcBef>
                <a:spcPts val="0"/>
              </a:spcBef>
              <a:spcAft>
                <a:spcPts val="0"/>
              </a:spcAft>
              <a:buClr>
                <a:srgbClr val="585858"/>
              </a:buClr>
              <a:buSzPts val="2800"/>
              <a:buFont typeface="Arial"/>
              <a:buNone/>
              <a:defRPr sz="2800"/>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91" name="Google Shape;91;p35"/>
          <p:cNvSpPr txBox="1">
            <a:spLocks noGrp="1"/>
          </p:cNvSpPr>
          <p:nvPr>
            <p:ph type="sldNum" idx="12"/>
          </p:nvPr>
        </p:nvSpPr>
        <p:spPr>
          <a:xfrm>
            <a:off x="8684345" y="4700819"/>
            <a:ext cx="336900" cy="338700"/>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ítulo y objetos">
  <p:cSld name="Título y objetos">
    <p:spTree>
      <p:nvGrpSpPr>
        <p:cNvPr id="1" name="Shape 92"/>
        <p:cNvGrpSpPr/>
        <p:nvPr/>
      </p:nvGrpSpPr>
      <p:grpSpPr>
        <a:xfrm>
          <a:off x="0" y="0"/>
          <a:ext cx="0" cy="0"/>
          <a:chOff x="0" y="0"/>
          <a:chExt cx="0" cy="0"/>
        </a:xfrm>
      </p:grpSpPr>
      <p:sp>
        <p:nvSpPr>
          <p:cNvPr id="93" name="Google Shape;93;p36"/>
          <p:cNvSpPr txBox="1">
            <a:spLocks noGrp="1"/>
          </p:cNvSpPr>
          <p:nvPr>
            <p:ph type="title"/>
          </p:nvPr>
        </p:nvSpPr>
        <p:spPr>
          <a:xfrm>
            <a:off x="628937" y="273844"/>
            <a:ext cx="7890300" cy="994200"/>
          </a:xfrm>
          <a:prstGeom prst="rect">
            <a:avLst/>
          </a:prstGeom>
          <a:noFill/>
          <a:ln>
            <a:noFill/>
          </a:ln>
        </p:spPr>
        <p:txBody>
          <a:bodyPr spcFirstLastPara="1" wrap="square" lIns="17125" tIns="17125" rIns="17125" bIns="17125" anchor="ctr" anchorCtr="0">
            <a:normAutofit/>
          </a:bodyPr>
          <a:lstStyle>
            <a:lvl1pPr lvl="0" algn="l">
              <a:lnSpc>
                <a:spcPct val="90000"/>
              </a:lnSpc>
              <a:spcBef>
                <a:spcPts val="0"/>
              </a:spcBef>
              <a:spcAft>
                <a:spcPts val="0"/>
              </a:spcAft>
              <a:buClr>
                <a:srgbClr val="000000"/>
              </a:buClr>
              <a:buSzPts val="700"/>
              <a:buNone/>
              <a:defRPr/>
            </a:lvl1pPr>
            <a:lvl2pPr lvl="1" algn="l">
              <a:lnSpc>
                <a:spcPct val="90000"/>
              </a:lnSpc>
              <a:spcBef>
                <a:spcPts val="0"/>
              </a:spcBef>
              <a:spcAft>
                <a:spcPts val="0"/>
              </a:spcAft>
              <a:buClr>
                <a:srgbClr val="000000"/>
              </a:buClr>
              <a:buSzPts val="700"/>
              <a:buNone/>
              <a:defRPr/>
            </a:lvl2pPr>
            <a:lvl3pPr lvl="2" algn="l">
              <a:lnSpc>
                <a:spcPct val="90000"/>
              </a:lnSpc>
              <a:spcBef>
                <a:spcPts val="0"/>
              </a:spcBef>
              <a:spcAft>
                <a:spcPts val="0"/>
              </a:spcAft>
              <a:buClr>
                <a:srgbClr val="000000"/>
              </a:buClr>
              <a:buSzPts val="700"/>
              <a:buNone/>
              <a:defRPr/>
            </a:lvl3pPr>
            <a:lvl4pPr lvl="3" algn="l">
              <a:lnSpc>
                <a:spcPct val="90000"/>
              </a:lnSpc>
              <a:spcBef>
                <a:spcPts val="0"/>
              </a:spcBef>
              <a:spcAft>
                <a:spcPts val="0"/>
              </a:spcAft>
              <a:buClr>
                <a:srgbClr val="000000"/>
              </a:buClr>
              <a:buSzPts val="700"/>
              <a:buNone/>
              <a:defRPr/>
            </a:lvl4pPr>
            <a:lvl5pPr lvl="4" algn="l">
              <a:lnSpc>
                <a:spcPct val="90000"/>
              </a:lnSpc>
              <a:spcBef>
                <a:spcPts val="0"/>
              </a:spcBef>
              <a:spcAft>
                <a:spcPts val="0"/>
              </a:spcAft>
              <a:buClr>
                <a:srgbClr val="000000"/>
              </a:buClr>
              <a:buSzPts val="700"/>
              <a:buNone/>
              <a:defRPr/>
            </a:lvl5pPr>
            <a:lvl6pPr lvl="5" algn="l">
              <a:lnSpc>
                <a:spcPct val="90000"/>
              </a:lnSpc>
              <a:spcBef>
                <a:spcPts val="0"/>
              </a:spcBef>
              <a:spcAft>
                <a:spcPts val="0"/>
              </a:spcAft>
              <a:buClr>
                <a:srgbClr val="000000"/>
              </a:buClr>
              <a:buSzPts val="700"/>
              <a:buNone/>
              <a:defRPr/>
            </a:lvl6pPr>
            <a:lvl7pPr lvl="6" algn="l">
              <a:lnSpc>
                <a:spcPct val="90000"/>
              </a:lnSpc>
              <a:spcBef>
                <a:spcPts val="0"/>
              </a:spcBef>
              <a:spcAft>
                <a:spcPts val="0"/>
              </a:spcAft>
              <a:buClr>
                <a:srgbClr val="000000"/>
              </a:buClr>
              <a:buSzPts val="700"/>
              <a:buNone/>
              <a:defRPr/>
            </a:lvl7pPr>
            <a:lvl8pPr lvl="7" algn="l">
              <a:lnSpc>
                <a:spcPct val="90000"/>
              </a:lnSpc>
              <a:spcBef>
                <a:spcPts val="0"/>
              </a:spcBef>
              <a:spcAft>
                <a:spcPts val="0"/>
              </a:spcAft>
              <a:buClr>
                <a:srgbClr val="000000"/>
              </a:buClr>
              <a:buSzPts val="700"/>
              <a:buNone/>
              <a:defRPr/>
            </a:lvl8pPr>
            <a:lvl9pPr lvl="8" algn="l">
              <a:lnSpc>
                <a:spcPct val="90000"/>
              </a:lnSpc>
              <a:spcBef>
                <a:spcPts val="0"/>
              </a:spcBef>
              <a:spcAft>
                <a:spcPts val="0"/>
              </a:spcAft>
              <a:buClr>
                <a:srgbClr val="000000"/>
              </a:buClr>
              <a:buSzPts val="700"/>
              <a:buNone/>
              <a:defRPr/>
            </a:lvl9pPr>
          </a:lstStyle>
          <a:p>
            <a:endParaRPr/>
          </a:p>
        </p:txBody>
      </p:sp>
      <p:sp>
        <p:nvSpPr>
          <p:cNvPr id="94" name="Google Shape;94;p36"/>
          <p:cNvSpPr txBox="1">
            <a:spLocks noGrp="1"/>
          </p:cNvSpPr>
          <p:nvPr>
            <p:ph type="body" idx="1"/>
          </p:nvPr>
        </p:nvSpPr>
        <p:spPr>
          <a:xfrm>
            <a:off x="628937" y="1369219"/>
            <a:ext cx="7890300" cy="3263400"/>
          </a:xfrm>
          <a:prstGeom prst="rect">
            <a:avLst/>
          </a:prstGeom>
          <a:noFill/>
          <a:ln>
            <a:noFill/>
          </a:ln>
        </p:spPr>
        <p:txBody>
          <a:bodyPr spcFirstLastPara="1" wrap="square" lIns="17125" tIns="17125" rIns="17125" bIns="17125" anchor="t" anchorCtr="0">
            <a:normAutofit/>
          </a:bodyPr>
          <a:lstStyle>
            <a:lvl1pPr marL="457200" lvl="0" indent="-361950" algn="l">
              <a:lnSpc>
                <a:spcPct val="90000"/>
              </a:lnSpc>
              <a:spcBef>
                <a:spcPts val="800"/>
              </a:spcBef>
              <a:spcAft>
                <a:spcPts val="0"/>
              </a:spcAft>
              <a:buSzPts val="2100"/>
              <a:buChar char="●"/>
              <a:defRPr/>
            </a:lvl1pPr>
            <a:lvl2pPr marL="914400" lvl="1" indent="-361950" algn="l">
              <a:lnSpc>
                <a:spcPct val="90000"/>
              </a:lnSpc>
              <a:spcBef>
                <a:spcPts val="800"/>
              </a:spcBef>
              <a:spcAft>
                <a:spcPts val="0"/>
              </a:spcAft>
              <a:buSzPts val="2100"/>
              <a:buChar char="○"/>
              <a:defRPr/>
            </a:lvl2pPr>
            <a:lvl3pPr marL="1371600" lvl="2" indent="-361950" algn="l">
              <a:lnSpc>
                <a:spcPct val="90000"/>
              </a:lnSpc>
              <a:spcBef>
                <a:spcPts val="800"/>
              </a:spcBef>
              <a:spcAft>
                <a:spcPts val="0"/>
              </a:spcAft>
              <a:buSzPts val="2100"/>
              <a:buChar char="■"/>
              <a:defRPr/>
            </a:lvl3pPr>
            <a:lvl4pPr marL="1828800" lvl="3" indent="-361950" algn="l">
              <a:lnSpc>
                <a:spcPct val="90000"/>
              </a:lnSpc>
              <a:spcBef>
                <a:spcPts val="800"/>
              </a:spcBef>
              <a:spcAft>
                <a:spcPts val="0"/>
              </a:spcAft>
              <a:buSzPts val="2100"/>
              <a:buChar char="●"/>
              <a:defRPr/>
            </a:lvl4pPr>
            <a:lvl5pPr marL="2286000" lvl="4" indent="-361950" algn="l">
              <a:lnSpc>
                <a:spcPct val="90000"/>
              </a:lnSpc>
              <a:spcBef>
                <a:spcPts val="800"/>
              </a:spcBef>
              <a:spcAft>
                <a:spcPts val="0"/>
              </a:spcAft>
              <a:buSzPts val="2100"/>
              <a:buChar char="○"/>
              <a:defRPr/>
            </a:lvl5pPr>
            <a:lvl6pPr marL="2743200" lvl="5" indent="-361950" algn="l">
              <a:lnSpc>
                <a:spcPct val="90000"/>
              </a:lnSpc>
              <a:spcBef>
                <a:spcPts val="800"/>
              </a:spcBef>
              <a:spcAft>
                <a:spcPts val="0"/>
              </a:spcAft>
              <a:buSzPts val="2100"/>
              <a:buChar char="■"/>
              <a:defRPr/>
            </a:lvl6pPr>
            <a:lvl7pPr marL="3200400" lvl="6" indent="-361950" algn="l">
              <a:lnSpc>
                <a:spcPct val="90000"/>
              </a:lnSpc>
              <a:spcBef>
                <a:spcPts val="800"/>
              </a:spcBef>
              <a:spcAft>
                <a:spcPts val="0"/>
              </a:spcAft>
              <a:buSzPts val="2100"/>
              <a:buChar char="●"/>
              <a:defRPr/>
            </a:lvl7pPr>
            <a:lvl8pPr marL="3657600" lvl="7" indent="-361950" algn="l">
              <a:lnSpc>
                <a:spcPct val="90000"/>
              </a:lnSpc>
              <a:spcBef>
                <a:spcPts val="800"/>
              </a:spcBef>
              <a:spcAft>
                <a:spcPts val="0"/>
              </a:spcAft>
              <a:buSzPts val="2100"/>
              <a:buChar char="○"/>
              <a:defRPr/>
            </a:lvl8pPr>
            <a:lvl9pPr marL="4114800" lvl="8" indent="-361950" algn="l">
              <a:lnSpc>
                <a:spcPct val="90000"/>
              </a:lnSpc>
              <a:spcBef>
                <a:spcPts val="800"/>
              </a:spcBef>
              <a:spcAft>
                <a:spcPts val="0"/>
              </a:spcAft>
              <a:buSzPts val="2100"/>
              <a:buChar char="■"/>
              <a:defRPr/>
            </a:lvl9pPr>
          </a:lstStyle>
          <a:p>
            <a:endParaRPr/>
          </a:p>
        </p:txBody>
      </p:sp>
      <p:sp>
        <p:nvSpPr>
          <p:cNvPr id="95" name="Google Shape;95;p36"/>
          <p:cNvSpPr txBox="1">
            <a:spLocks noGrp="1"/>
          </p:cNvSpPr>
          <p:nvPr>
            <p:ph type="sldNum" idx="12"/>
          </p:nvPr>
        </p:nvSpPr>
        <p:spPr>
          <a:xfrm>
            <a:off x="8352993" y="4822251"/>
            <a:ext cx="166200" cy="173100"/>
          </a:xfrm>
          <a:prstGeom prst="rect">
            <a:avLst/>
          </a:prstGeom>
          <a:noFill/>
          <a:ln>
            <a:noFill/>
          </a:ln>
        </p:spPr>
        <p:txBody>
          <a:bodyPr spcFirstLastPara="1" wrap="square" lIns="17125" tIns="17125" rIns="17125" bIns="17125" anchor="ctr" anchorCtr="0">
            <a:spAutoFit/>
          </a:bodyPr>
          <a:lstStyle>
            <a:lvl1pPr marL="0" marR="0" lvl="0" indent="0" algn="r">
              <a:lnSpc>
                <a:spcPct val="100000"/>
              </a:lnSpc>
              <a:spcBef>
                <a:spcPts val="0"/>
              </a:spcBef>
              <a:spcAft>
                <a:spcPts val="0"/>
              </a:spcAft>
              <a:buClr>
                <a:srgbClr val="888888"/>
              </a:buClr>
              <a:buSzPts val="900"/>
              <a:buFont typeface="Arial"/>
              <a:buNone/>
              <a:defRPr sz="900" b="1"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900"/>
              <a:buFont typeface="Arial"/>
              <a:buNone/>
              <a:defRPr sz="900" b="1"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900"/>
              <a:buFont typeface="Arial"/>
              <a:buNone/>
              <a:defRPr sz="900" b="1"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900"/>
              <a:buFont typeface="Arial"/>
              <a:buNone/>
              <a:defRPr sz="900" b="1"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900"/>
              <a:buFont typeface="Arial"/>
              <a:buNone/>
              <a:defRPr sz="900" b="1"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900"/>
              <a:buFont typeface="Arial"/>
              <a:buNone/>
              <a:defRPr sz="900" b="1"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900"/>
              <a:buFont typeface="Arial"/>
              <a:buNone/>
              <a:defRPr sz="900" b="1"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900"/>
              <a:buFont typeface="Arial"/>
              <a:buNone/>
              <a:defRPr sz="900" b="1"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900"/>
              <a:buFont typeface="Arial"/>
              <a:buNone/>
              <a:defRPr sz="900" b="1"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sz="1000" b="0">
              <a:solidFill>
                <a:srgbClr val="585858"/>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_AND_TWO_COLUMNS" type="twoColTx">
  <p:cSld name="TITLE_AND_TWO_COLUMNS">
    <p:spTree>
      <p:nvGrpSpPr>
        <p:cNvPr id="1" name="Shape 20"/>
        <p:cNvGrpSpPr/>
        <p:nvPr/>
      </p:nvGrpSpPr>
      <p:grpSpPr>
        <a:xfrm>
          <a:off x="0" y="0"/>
          <a:ext cx="0" cy="0"/>
          <a:chOff x="0" y="0"/>
          <a:chExt cx="0" cy="0"/>
        </a:xfrm>
      </p:grpSpPr>
      <p:sp>
        <p:nvSpPr>
          <p:cNvPr id="21" name="Google Shape;21;p16"/>
          <p:cNvSpPr txBox="1">
            <a:spLocks noGrp="1"/>
          </p:cNvSpPr>
          <p:nvPr>
            <p:ph type="title"/>
          </p:nvPr>
        </p:nvSpPr>
        <p:spPr>
          <a:xfrm>
            <a:off x="311699" y="445025"/>
            <a:ext cx="8520602" cy="572701"/>
          </a:xfrm>
          <a:prstGeom prst="rect">
            <a:avLst/>
          </a:prstGeom>
          <a:noFill/>
          <a:ln>
            <a:noFill/>
          </a:ln>
        </p:spPr>
        <p:txBody>
          <a:bodyPr spcFirstLastPara="1" wrap="square" lIns="91400" tIns="91400" rIns="91400" bIns="9140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22" name="Google Shape;22;p16"/>
          <p:cNvSpPr txBox="1">
            <a:spLocks noGrp="1"/>
          </p:cNvSpPr>
          <p:nvPr>
            <p:ph type="body" idx="1"/>
          </p:nvPr>
        </p:nvSpPr>
        <p:spPr>
          <a:xfrm>
            <a:off x="311699" y="1152475"/>
            <a:ext cx="3999902" cy="3416400"/>
          </a:xfrm>
          <a:prstGeom prst="rect">
            <a:avLst/>
          </a:prstGeom>
          <a:noFill/>
          <a:ln>
            <a:noFill/>
          </a:ln>
        </p:spPr>
        <p:txBody>
          <a:bodyPr spcFirstLastPara="1" wrap="square" lIns="91400" tIns="91400" rIns="91400" bIns="91400" anchor="t" anchorCtr="0">
            <a:normAutofit/>
          </a:bodyPr>
          <a:lstStyle>
            <a:lvl1pPr marL="457200" lvl="0" indent="-317500" algn="l">
              <a:lnSpc>
                <a:spcPct val="115000"/>
              </a:lnSpc>
              <a:spcBef>
                <a:spcPts val="0"/>
              </a:spcBef>
              <a:spcAft>
                <a:spcPts val="0"/>
              </a:spcAft>
              <a:buSzPts val="1400"/>
              <a:buChar char="●"/>
              <a:defRPr sz="1400"/>
            </a:lvl1pPr>
            <a:lvl2pPr marL="914400" lvl="1" indent="-317500" algn="l">
              <a:lnSpc>
                <a:spcPct val="115000"/>
              </a:lnSpc>
              <a:spcBef>
                <a:spcPts val="0"/>
              </a:spcBef>
              <a:spcAft>
                <a:spcPts val="0"/>
              </a:spcAft>
              <a:buSzPts val="1400"/>
              <a:buChar char="○"/>
              <a:defRPr sz="1400"/>
            </a:lvl2pPr>
            <a:lvl3pPr marL="1371600" lvl="2" indent="-317500" algn="l">
              <a:lnSpc>
                <a:spcPct val="115000"/>
              </a:lnSpc>
              <a:spcBef>
                <a:spcPts val="0"/>
              </a:spcBef>
              <a:spcAft>
                <a:spcPts val="0"/>
              </a:spcAft>
              <a:buSzPts val="1400"/>
              <a:buChar char="■"/>
              <a:defRPr sz="1400"/>
            </a:lvl3pPr>
            <a:lvl4pPr marL="1828800" lvl="3" indent="-317500" algn="l">
              <a:lnSpc>
                <a:spcPct val="115000"/>
              </a:lnSpc>
              <a:spcBef>
                <a:spcPts val="0"/>
              </a:spcBef>
              <a:spcAft>
                <a:spcPts val="0"/>
              </a:spcAft>
              <a:buSzPts val="1400"/>
              <a:buChar char="●"/>
              <a:defRPr sz="1400"/>
            </a:lvl4pPr>
            <a:lvl5pPr marL="2286000" lvl="4" indent="-317500" algn="l">
              <a:lnSpc>
                <a:spcPct val="115000"/>
              </a:lnSpc>
              <a:spcBef>
                <a:spcPts val="0"/>
              </a:spcBef>
              <a:spcAft>
                <a:spcPts val="0"/>
              </a:spcAft>
              <a:buSzPts val="1400"/>
              <a:buChar char="○"/>
              <a:defRPr sz="1400"/>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23" name="Google Shape;23;p16"/>
          <p:cNvSpPr txBox="1">
            <a:spLocks noGrp="1"/>
          </p:cNvSpPr>
          <p:nvPr>
            <p:ph type="body" idx="2"/>
          </p:nvPr>
        </p:nvSpPr>
        <p:spPr>
          <a:xfrm>
            <a:off x="4832399" y="1152475"/>
            <a:ext cx="3999902" cy="3416400"/>
          </a:xfrm>
          <a:prstGeom prst="rect">
            <a:avLst/>
          </a:prstGeom>
          <a:noFill/>
          <a:ln>
            <a:noFill/>
          </a:ln>
        </p:spPr>
        <p:txBody>
          <a:bodyPr spcFirstLastPara="1" wrap="square" lIns="91400" tIns="91400" rIns="91400" bIns="91400" anchor="t" anchorCtr="0">
            <a:norm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0"/>
              </a:spcBef>
              <a:spcAft>
                <a:spcPts val="0"/>
              </a:spcAft>
              <a:buSzPts val="1800"/>
              <a:buChar char="○"/>
              <a:defRPr/>
            </a:lvl2pPr>
            <a:lvl3pPr marL="1371600" lvl="2" indent="-342900" algn="l">
              <a:lnSpc>
                <a:spcPct val="115000"/>
              </a:lnSpc>
              <a:spcBef>
                <a:spcPts val="0"/>
              </a:spcBef>
              <a:spcAft>
                <a:spcPts val="0"/>
              </a:spcAft>
              <a:buSzPts val="1800"/>
              <a:buChar char="■"/>
              <a:defRPr/>
            </a:lvl3pPr>
            <a:lvl4pPr marL="1828800" lvl="3" indent="-342900" algn="l">
              <a:lnSpc>
                <a:spcPct val="115000"/>
              </a:lnSpc>
              <a:spcBef>
                <a:spcPts val="0"/>
              </a:spcBef>
              <a:spcAft>
                <a:spcPts val="0"/>
              </a:spcAft>
              <a:buSzPts val="1800"/>
              <a:buChar char="●"/>
              <a:defRPr/>
            </a:lvl4pPr>
            <a:lvl5pPr marL="2286000" lvl="4" indent="-342900" algn="l">
              <a:lnSpc>
                <a:spcPct val="115000"/>
              </a:lnSpc>
              <a:spcBef>
                <a:spcPts val="0"/>
              </a:spcBef>
              <a:spcAft>
                <a:spcPts val="0"/>
              </a:spcAft>
              <a:buSzPts val="1800"/>
              <a:buChar char="○"/>
              <a:defRPr/>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24" name="Google Shape;24;p16"/>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_ONLY" type="titleOnly">
  <p:cSld name="TITLE_ONLY">
    <p:spTree>
      <p:nvGrpSpPr>
        <p:cNvPr id="1" name="Shape 25"/>
        <p:cNvGrpSpPr/>
        <p:nvPr/>
      </p:nvGrpSpPr>
      <p:grpSpPr>
        <a:xfrm>
          <a:off x="0" y="0"/>
          <a:ext cx="0" cy="0"/>
          <a:chOff x="0" y="0"/>
          <a:chExt cx="0" cy="0"/>
        </a:xfrm>
      </p:grpSpPr>
      <p:sp>
        <p:nvSpPr>
          <p:cNvPr id="26" name="Google Shape;26;p17"/>
          <p:cNvSpPr txBox="1">
            <a:spLocks noGrp="1"/>
          </p:cNvSpPr>
          <p:nvPr>
            <p:ph type="title"/>
          </p:nvPr>
        </p:nvSpPr>
        <p:spPr>
          <a:xfrm>
            <a:off x="311699" y="445025"/>
            <a:ext cx="8520602" cy="572701"/>
          </a:xfrm>
          <a:prstGeom prst="rect">
            <a:avLst/>
          </a:prstGeom>
          <a:noFill/>
          <a:ln>
            <a:noFill/>
          </a:ln>
        </p:spPr>
        <p:txBody>
          <a:bodyPr spcFirstLastPara="1" wrap="square" lIns="91400" tIns="91400" rIns="91400" bIns="9140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27" name="Google Shape;27;p17"/>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_COLUMN_TEXT">
  <p:cSld name="ONE_COLUMN_TEXT">
    <p:spTree>
      <p:nvGrpSpPr>
        <p:cNvPr id="1" name="Shape 28"/>
        <p:cNvGrpSpPr/>
        <p:nvPr/>
      </p:nvGrpSpPr>
      <p:grpSpPr>
        <a:xfrm>
          <a:off x="0" y="0"/>
          <a:ext cx="0" cy="0"/>
          <a:chOff x="0" y="0"/>
          <a:chExt cx="0" cy="0"/>
        </a:xfrm>
      </p:grpSpPr>
      <p:sp>
        <p:nvSpPr>
          <p:cNvPr id="29" name="Google Shape;29;p18"/>
          <p:cNvSpPr txBox="1">
            <a:spLocks noGrp="1"/>
          </p:cNvSpPr>
          <p:nvPr>
            <p:ph type="title"/>
          </p:nvPr>
        </p:nvSpPr>
        <p:spPr>
          <a:xfrm>
            <a:off x="311699" y="555600"/>
            <a:ext cx="2808001" cy="755700"/>
          </a:xfrm>
          <a:prstGeom prst="rect">
            <a:avLst/>
          </a:prstGeom>
          <a:noFill/>
          <a:ln>
            <a:noFill/>
          </a:ln>
        </p:spPr>
        <p:txBody>
          <a:bodyPr spcFirstLastPara="1" wrap="square" lIns="91400" tIns="91400" rIns="91400" bIns="91400" anchor="b" anchorCtr="0">
            <a:normAutofit/>
          </a:bodyPr>
          <a:lstStyle>
            <a:lvl1pPr lvl="0" algn="l">
              <a:lnSpc>
                <a:spcPct val="100000"/>
              </a:lnSpc>
              <a:spcBef>
                <a:spcPts val="0"/>
              </a:spcBef>
              <a:spcAft>
                <a:spcPts val="0"/>
              </a:spcAft>
              <a:buClr>
                <a:srgbClr val="000000"/>
              </a:buClr>
              <a:buSzPts val="2400"/>
              <a:buFont typeface="Arial"/>
              <a:buNone/>
              <a:defRPr sz="24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30" name="Google Shape;30;p18"/>
          <p:cNvSpPr txBox="1">
            <a:spLocks noGrp="1"/>
          </p:cNvSpPr>
          <p:nvPr>
            <p:ph type="body" idx="1"/>
          </p:nvPr>
        </p:nvSpPr>
        <p:spPr>
          <a:xfrm>
            <a:off x="311699" y="1389599"/>
            <a:ext cx="2808001" cy="3179401"/>
          </a:xfrm>
          <a:prstGeom prst="rect">
            <a:avLst/>
          </a:prstGeom>
          <a:noFill/>
          <a:ln>
            <a:noFill/>
          </a:ln>
        </p:spPr>
        <p:txBody>
          <a:bodyPr spcFirstLastPara="1" wrap="square" lIns="91400" tIns="91400" rIns="91400" bIns="91400"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31" name="Google Shape;31;p18"/>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_POINT">
  <p:cSld name="MAIN_POINT">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490250" y="450149"/>
            <a:ext cx="6367801" cy="4090801"/>
          </a:xfrm>
          <a:prstGeom prst="rect">
            <a:avLst/>
          </a:prstGeom>
          <a:noFill/>
          <a:ln>
            <a:noFill/>
          </a:ln>
        </p:spPr>
        <p:txBody>
          <a:bodyPr spcFirstLastPara="1" wrap="square" lIns="91400" tIns="91400" rIns="91400" bIns="91400" anchor="ctr" anchorCtr="0">
            <a:normAutofit/>
          </a:bodyPr>
          <a:lstStyle>
            <a:lvl1pPr lvl="0" algn="l">
              <a:lnSpc>
                <a:spcPct val="100000"/>
              </a:lnSpc>
              <a:spcBef>
                <a:spcPts val="0"/>
              </a:spcBef>
              <a:spcAft>
                <a:spcPts val="0"/>
              </a:spcAft>
              <a:buClr>
                <a:srgbClr val="000000"/>
              </a:buClr>
              <a:buSzPts val="4800"/>
              <a:buFont typeface="Arial"/>
              <a:buNone/>
              <a:defRPr sz="48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34" name="Google Shape;34;p19"/>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_TITLE_AND_DESCRIPTION">
  <p:cSld name="SECTION_TITLE_AND_DESCRIPTION">
    <p:spTree>
      <p:nvGrpSpPr>
        <p:cNvPr id="1" name="Shape 35"/>
        <p:cNvGrpSpPr/>
        <p:nvPr/>
      </p:nvGrpSpPr>
      <p:grpSpPr>
        <a:xfrm>
          <a:off x="0" y="0"/>
          <a:ext cx="0" cy="0"/>
          <a:chOff x="0" y="0"/>
          <a:chExt cx="0" cy="0"/>
        </a:xfrm>
      </p:grpSpPr>
      <p:sp>
        <p:nvSpPr>
          <p:cNvPr id="36" name="Google Shape;36;p20"/>
          <p:cNvSpPr/>
          <p:nvPr/>
        </p:nvSpPr>
        <p:spPr>
          <a:xfrm>
            <a:off x="4572000" y="-125"/>
            <a:ext cx="4572000" cy="5143501"/>
          </a:xfrm>
          <a:prstGeom prst="rect">
            <a:avLst/>
          </a:prstGeom>
          <a:solidFill>
            <a:srgbClr val="EEEEEE"/>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0"/>
          <p:cNvSpPr txBox="1">
            <a:spLocks noGrp="1"/>
          </p:cNvSpPr>
          <p:nvPr>
            <p:ph type="title"/>
          </p:nvPr>
        </p:nvSpPr>
        <p:spPr>
          <a:xfrm>
            <a:off x="265500" y="1233175"/>
            <a:ext cx="4045200" cy="1482301"/>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Clr>
                <a:srgbClr val="000000"/>
              </a:buClr>
              <a:buSzPts val="4200"/>
              <a:buFont typeface="Arial"/>
              <a:buNone/>
              <a:defRPr sz="4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38" name="Google Shape;38;p20"/>
          <p:cNvSpPr txBox="1">
            <a:spLocks noGrp="1"/>
          </p:cNvSpPr>
          <p:nvPr>
            <p:ph type="body" idx="1"/>
          </p:nvPr>
        </p:nvSpPr>
        <p:spPr>
          <a:xfrm>
            <a:off x="265500" y="2803075"/>
            <a:ext cx="4045200" cy="1235101"/>
          </a:xfrm>
          <a:prstGeom prst="rect">
            <a:avLst/>
          </a:prstGeom>
          <a:noFill/>
          <a:ln>
            <a:noFill/>
          </a:ln>
        </p:spPr>
        <p:txBody>
          <a:bodyPr spcFirstLastPara="1" wrap="square" lIns="91400" tIns="91400" rIns="91400" bIns="91400" anchor="t" anchorCtr="0">
            <a:normAutofit/>
          </a:bodyPr>
          <a:lstStyle>
            <a:lvl1pPr marL="457200" lvl="0" indent="-228600" algn="ctr">
              <a:lnSpc>
                <a:spcPct val="100000"/>
              </a:lnSpc>
              <a:spcBef>
                <a:spcPts val="0"/>
              </a:spcBef>
              <a:spcAft>
                <a:spcPts val="0"/>
              </a:spcAft>
              <a:buClr>
                <a:srgbClr val="585858"/>
              </a:buClr>
              <a:buSzPts val="2100"/>
              <a:buFont typeface="Arial"/>
              <a:buNone/>
              <a:defRPr sz="2100"/>
            </a:lvl1pPr>
            <a:lvl2pPr marL="914400" lvl="1" indent="-228600" algn="ctr">
              <a:lnSpc>
                <a:spcPct val="100000"/>
              </a:lnSpc>
              <a:spcBef>
                <a:spcPts val="0"/>
              </a:spcBef>
              <a:spcAft>
                <a:spcPts val="0"/>
              </a:spcAft>
              <a:buClr>
                <a:srgbClr val="585858"/>
              </a:buClr>
              <a:buSzPts val="2100"/>
              <a:buFont typeface="Arial"/>
              <a:buNone/>
              <a:defRPr sz="2100"/>
            </a:lvl2pPr>
            <a:lvl3pPr marL="1371600" lvl="2" indent="-228600" algn="ctr">
              <a:lnSpc>
                <a:spcPct val="100000"/>
              </a:lnSpc>
              <a:spcBef>
                <a:spcPts val="0"/>
              </a:spcBef>
              <a:spcAft>
                <a:spcPts val="0"/>
              </a:spcAft>
              <a:buClr>
                <a:srgbClr val="585858"/>
              </a:buClr>
              <a:buSzPts val="2100"/>
              <a:buFont typeface="Arial"/>
              <a:buNone/>
              <a:defRPr sz="2100"/>
            </a:lvl3pPr>
            <a:lvl4pPr marL="1828800" lvl="3" indent="-228600" algn="ctr">
              <a:lnSpc>
                <a:spcPct val="100000"/>
              </a:lnSpc>
              <a:spcBef>
                <a:spcPts val="0"/>
              </a:spcBef>
              <a:spcAft>
                <a:spcPts val="0"/>
              </a:spcAft>
              <a:buClr>
                <a:srgbClr val="585858"/>
              </a:buClr>
              <a:buSzPts val="2100"/>
              <a:buFont typeface="Arial"/>
              <a:buNone/>
              <a:defRPr sz="2100"/>
            </a:lvl4pPr>
            <a:lvl5pPr marL="2286000" lvl="4" indent="-228600" algn="ctr">
              <a:lnSpc>
                <a:spcPct val="100000"/>
              </a:lnSpc>
              <a:spcBef>
                <a:spcPts val="0"/>
              </a:spcBef>
              <a:spcAft>
                <a:spcPts val="0"/>
              </a:spcAft>
              <a:buClr>
                <a:srgbClr val="585858"/>
              </a:buClr>
              <a:buSzPts val="2100"/>
              <a:buFont typeface="Arial"/>
              <a:buNone/>
              <a:defRPr sz="2100"/>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39" name="Google Shape;39;p20"/>
          <p:cNvSpPr txBox="1">
            <a:spLocks noGrp="1"/>
          </p:cNvSpPr>
          <p:nvPr>
            <p:ph type="body" idx="2"/>
          </p:nvPr>
        </p:nvSpPr>
        <p:spPr>
          <a:xfrm>
            <a:off x="4939500" y="724074"/>
            <a:ext cx="3837000" cy="3695102"/>
          </a:xfrm>
          <a:prstGeom prst="rect">
            <a:avLst/>
          </a:prstGeom>
          <a:noFill/>
          <a:ln>
            <a:noFill/>
          </a:ln>
        </p:spPr>
        <p:txBody>
          <a:bodyPr spcFirstLastPara="1" wrap="square" lIns="91400" tIns="91400" rIns="91400" bIns="91400" anchor="ctr" anchorCtr="0">
            <a:normAutofit/>
          </a:bodyPr>
          <a:lstStyle>
            <a:lvl1pPr marL="457200" lvl="0" indent="-342900" algn="l">
              <a:lnSpc>
                <a:spcPct val="115000"/>
              </a:lnSpc>
              <a:spcBef>
                <a:spcPts val="0"/>
              </a:spcBef>
              <a:spcAft>
                <a:spcPts val="0"/>
              </a:spcAft>
              <a:buSzPts val="1800"/>
              <a:buChar char="●"/>
              <a:defRPr/>
            </a:lvl1pPr>
            <a:lvl2pPr marL="914400" lvl="1" indent="-342900" algn="l">
              <a:lnSpc>
                <a:spcPct val="115000"/>
              </a:lnSpc>
              <a:spcBef>
                <a:spcPts val="0"/>
              </a:spcBef>
              <a:spcAft>
                <a:spcPts val="0"/>
              </a:spcAft>
              <a:buSzPts val="1800"/>
              <a:buChar char="○"/>
              <a:defRPr/>
            </a:lvl2pPr>
            <a:lvl3pPr marL="1371600" lvl="2" indent="-342900" algn="l">
              <a:lnSpc>
                <a:spcPct val="115000"/>
              </a:lnSpc>
              <a:spcBef>
                <a:spcPts val="0"/>
              </a:spcBef>
              <a:spcAft>
                <a:spcPts val="0"/>
              </a:spcAft>
              <a:buSzPts val="1800"/>
              <a:buChar char="■"/>
              <a:defRPr/>
            </a:lvl3pPr>
            <a:lvl4pPr marL="1828800" lvl="3" indent="-342900" algn="l">
              <a:lnSpc>
                <a:spcPct val="115000"/>
              </a:lnSpc>
              <a:spcBef>
                <a:spcPts val="0"/>
              </a:spcBef>
              <a:spcAft>
                <a:spcPts val="0"/>
              </a:spcAft>
              <a:buSzPts val="1800"/>
              <a:buChar char="●"/>
              <a:defRPr/>
            </a:lvl4pPr>
            <a:lvl5pPr marL="2286000" lvl="4" indent="-342900" algn="l">
              <a:lnSpc>
                <a:spcPct val="115000"/>
              </a:lnSpc>
              <a:spcBef>
                <a:spcPts val="0"/>
              </a:spcBef>
              <a:spcAft>
                <a:spcPts val="0"/>
              </a:spcAft>
              <a:buSzPts val="1800"/>
              <a:buChar char="○"/>
              <a:defRPr/>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40" name="Google Shape;40;p20"/>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_ONLY">
  <p:cSld name="CAPTION_ONLY">
    <p:spTree>
      <p:nvGrpSpPr>
        <p:cNvPr id="1" name="Shape 41"/>
        <p:cNvGrpSpPr/>
        <p:nvPr/>
      </p:nvGrpSpPr>
      <p:grpSpPr>
        <a:xfrm>
          <a:off x="0" y="0"/>
          <a:ext cx="0" cy="0"/>
          <a:chOff x="0" y="0"/>
          <a:chExt cx="0" cy="0"/>
        </a:xfrm>
      </p:grpSpPr>
      <p:sp>
        <p:nvSpPr>
          <p:cNvPr id="42" name="Google Shape;42;p21"/>
          <p:cNvSpPr txBox="1">
            <a:spLocks noGrp="1"/>
          </p:cNvSpPr>
          <p:nvPr>
            <p:ph type="body" idx="1"/>
          </p:nvPr>
        </p:nvSpPr>
        <p:spPr>
          <a:xfrm>
            <a:off x="311699" y="4230575"/>
            <a:ext cx="5998802" cy="605101"/>
          </a:xfrm>
          <a:prstGeom prst="rect">
            <a:avLst/>
          </a:prstGeom>
          <a:noFill/>
          <a:ln>
            <a:noFill/>
          </a:ln>
        </p:spPr>
        <p:txBody>
          <a:bodyPr spcFirstLastPara="1" wrap="square" lIns="91400" tIns="91400" rIns="91400" bIns="91400" anchor="ctr" anchorCtr="0">
            <a:normAutofit/>
          </a:bodyPr>
          <a:lstStyle>
            <a:lvl1pPr marL="457200" lvl="0" indent="-228600" algn="l">
              <a:lnSpc>
                <a:spcPct val="100000"/>
              </a:lnSpc>
              <a:spcBef>
                <a:spcPts val="0"/>
              </a:spcBef>
              <a:spcAft>
                <a:spcPts val="0"/>
              </a:spcAft>
              <a:buClr>
                <a:srgbClr val="585858"/>
              </a:buClr>
              <a:buSzPts val="1800"/>
              <a:buNone/>
              <a:defRPr/>
            </a:lvl1pPr>
          </a:lstStyle>
          <a:p>
            <a:endParaRPr/>
          </a:p>
        </p:txBody>
      </p:sp>
      <p:sp>
        <p:nvSpPr>
          <p:cNvPr id="43" name="Google Shape;43;p21"/>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_NUMBER">
  <p:cSld name="BIG_NUMBER">
    <p:spTree>
      <p:nvGrpSpPr>
        <p:cNvPr id="1" name="Shape 44"/>
        <p:cNvGrpSpPr/>
        <p:nvPr/>
      </p:nvGrpSpPr>
      <p:grpSpPr>
        <a:xfrm>
          <a:off x="0" y="0"/>
          <a:ext cx="0" cy="0"/>
          <a:chOff x="0" y="0"/>
          <a:chExt cx="0" cy="0"/>
        </a:xfrm>
      </p:grpSpPr>
      <p:sp>
        <p:nvSpPr>
          <p:cNvPr id="45" name="Google Shape;45;p22"/>
          <p:cNvSpPr txBox="1">
            <a:spLocks noGrp="1"/>
          </p:cNvSpPr>
          <p:nvPr>
            <p:ph type="title"/>
          </p:nvPr>
        </p:nvSpPr>
        <p:spPr>
          <a:xfrm>
            <a:off x="311699" y="1106125"/>
            <a:ext cx="8520602" cy="1963500"/>
          </a:xfrm>
          <a:prstGeom prst="rect">
            <a:avLst/>
          </a:prstGeom>
          <a:noFill/>
          <a:ln>
            <a:noFill/>
          </a:ln>
        </p:spPr>
        <p:txBody>
          <a:bodyPr spcFirstLastPara="1" wrap="square" lIns="91400" tIns="91400" rIns="91400" bIns="91400" anchor="b" anchorCtr="0">
            <a:normAutofit/>
          </a:bodyPr>
          <a:lstStyle>
            <a:lvl1pPr lvl="0" algn="ctr">
              <a:lnSpc>
                <a:spcPct val="100000"/>
              </a:lnSpc>
              <a:spcBef>
                <a:spcPts val="0"/>
              </a:spcBef>
              <a:spcAft>
                <a:spcPts val="0"/>
              </a:spcAft>
              <a:buClr>
                <a:srgbClr val="000000"/>
              </a:buClr>
              <a:buSzPts val="12000"/>
              <a:buFont typeface="Arial"/>
              <a:buNone/>
              <a:defRPr sz="120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46" name="Google Shape;46;p22"/>
          <p:cNvSpPr txBox="1">
            <a:spLocks noGrp="1"/>
          </p:cNvSpPr>
          <p:nvPr>
            <p:ph type="body" idx="1"/>
          </p:nvPr>
        </p:nvSpPr>
        <p:spPr>
          <a:xfrm>
            <a:off x="311699" y="3152225"/>
            <a:ext cx="8520602" cy="1300800"/>
          </a:xfrm>
          <a:prstGeom prst="rect">
            <a:avLst/>
          </a:prstGeom>
          <a:noFill/>
          <a:ln>
            <a:noFill/>
          </a:ln>
        </p:spPr>
        <p:txBody>
          <a:bodyPr spcFirstLastPara="1" wrap="square" lIns="91400" tIns="91400" rIns="91400" bIns="91400" anchor="t" anchorCtr="0">
            <a:normAutofit/>
          </a:bodyPr>
          <a:lstStyle>
            <a:lvl1pPr marL="457200" lvl="0" indent="-342900" algn="ctr">
              <a:lnSpc>
                <a:spcPct val="115000"/>
              </a:lnSpc>
              <a:spcBef>
                <a:spcPts val="0"/>
              </a:spcBef>
              <a:spcAft>
                <a:spcPts val="0"/>
              </a:spcAft>
              <a:buSzPts val="1800"/>
              <a:buChar char="●"/>
              <a:defRPr/>
            </a:lvl1pPr>
            <a:lvl2pPr marL="914400" lvl="1" indent="-342900" algn="ctr">
              <a:lnSpc>
                <a:spcPct val="115000"/>
              </a:lnSpc>
              <a:spcBef>
                <a:spcPts val="0"/>
              </a:spcBef>
              <a:spcAft>
                <a:spcPts val="0"/>
              </a:spcAft>
              <a:buSzPts val="1800"/>
              <a:buChar char="○"/>
              <a:defRPr/>
            </a:lvl2pPr>
            <a:lvl3pPr marL="1371600" lvl="2" indent="-342900" algn="ctr">
              <a:lnSpc>
                <a:spcPct val="115000"/>
              </a:lnSpc>
              <a:spcBef>
                <a:spcPts val="0"/>
              </a:spcBef>
              <a:spcAft>
                <a:spcPts val="0"/>
              </a:spcAft>
              <a:buSzPts val="1800"/>
              <a:buChar char="■"/>
              <a:defRPr/>
            </a:lvl3pPr>
            <a:lvl4pPr marL="1828800" lvl="3" indent="-342900" algn="ctr">
              <a:lnSpc>
                <a:spcPct val="115000"/>
              </a:lnSpc>
              <a:spcBef>
                <a:spcPts val="0"/>
              </a:spcBef>
              <a:spcAft>
                <a:spcPts val="0"/>
              </a:spcAft>
              <a:buSzPts val="1800"/>
              <a:buChar char="●"/>
              <a:defRPr/>
            </a:lvl4pPr>
            <a:lvl5pPr marL="2286000" lvl="4" indent="-342900" algn="ctr">
              <a:lnSpc>
                <a:spcPct val="115000"/>
              </a:lnSpc>
              <a:spcBef>
                <a:spcPts val="0"/>
              </a:spcBef>
              <a:spcAft>
                <a:spcPts val="0"/>
              </a:spcAft>
              <a:buSzPts val="1800"/>
              <a:buChar char="○"/>
              <a:defRPr/>
            </a:lvl5pPr>
            <a:lvl6pPr marL="2743200" lvl="5" indent="-342900" algn="l">
              <a:lnSpc>
                <a:spcPct val="115000"/>
              </a:lnSpc>
              <a:spcBef>
                <a:spcPts val="0"/>
              </a:spcBef>
              <a:spcAft>
                <a:spcPts val="0"/>
              </a:spcAft>
              <a:buSzPts val="1800"/>
              <a:buChar char="■"/>
              <a:defRPr/>
            </a:lvl6pPr>
            <a:lvl7pPr marL="3200400" lvl="6" indent="-342900" algn="l">
              <a:lnSpc>
                <a:spcPct val="115000"/>
              </a:lnSpc>
              <a:spcBef>
                <a:spcPts val="0"/>
              </a:spcBef>
              <a:spcAft>
                <a:spcPts val="0"/>
              </a:spcAft>
              <a:buSzPts val="1800"/>
              <a:buChar char="●"/>
              <a:defRPr/>
            </a:lvl7pPr>
            <a:lvl8pPr marL="3657600" lvl="7" indent="-342900" algn="l">
              <a:lnSpc>
                <a:spcPct val="115000"/>
              </a:lnSpc>
              <a:spcBef>
                <a:spcPts val="0"/>
              </a:spcBef>
              <a:spcAft>
                <a:spcPts val="0"/>
              </a:spcAft>
              <a:buSzPts val="1800"/>
              <a:buChar char="○"/>
              <a:defRPr/>
            </a:lvl8pPr>
            <a:lvl9pPr marL="4114800" lvl="8" indent="-342900" algn="l">
              <a:lnSpc>
                <a:spcPct val="115000"/>
              </a:lnSpc>
              <a:spcBef>
                <a:spcPts val="0"/>
              </a:spcBef>
              <a:spcAft>
                <a:spcPts val="0"/>
              </a:spcAft>
              <a:buSzPts val="1800"/>
              <a:buChar char="■"/>
              <a:defRPr/>
            </a:lvl9pPr>
          </a:lstStyle>
          <a:p>
            <a:endParaRPr/>
          </a:p>
        </p:txBody>
      </p:sp>
      <p:sp>
        <p:nvSpPr>
          <p:cNvPr id="47" name="Google Shape;47;p22"/>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2"/>
          <p:cNvSpPr txBox="1">
            <a:spLocks noGrp="1"/>
          </p:cNvSpPr>
          <p:nvPr>
            <p:ph type="title"/>
          </p:nvPr>
        </p:nvSpPr>
        <p:spPr>
          <a:xfrm>
            <a:off x="311699" y="445025"/>
            <a:ext cx="8520602" cy="572701"/>
          </a:xfrm>
          <a:prstGeom prst="rect">
            <a:avLst/>
          </a:prstGeom>
          <a:noFill/>
          <a:ln>
            <a:noFill/>
          </a:ln>
        </p:spPr>
        <p:txBody>
          <a:bodyPr spcFirstLastPara="1" wrap="square" lIns="91400" tIns="91400" rIns="91400" bIns="91400" anchor="t" anchorCtr="0">
            <a:normAutofit/>
          </a:bodyPr>
          <a:lstStyle>
            <a:lvl1pPr marR="0" lvl="0" algn="l"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9pPr>
          </a:lstStyle>
          <a:p>
            <a:endParaRPr/>
          </a:p>
        </p:txBody>
      </p:sp>
      <p:sp>
        <p:nvSpPr>
          <p:cNvPr id="7" name="Google Shape;7;p12"/>
          <p:cNvSpPr txBox="1">
            <a:spLocks noGrp="1"/>
          </p:cNvSpPr>
          <p:nvPr>
            <p:ph type="body" idx="1"/>
          </p:nvPr>
        </p:nvSpPr>
        <p:spPr>
          <a:xfrm>
            <a:off x="311699" y="1152475"/>
            <a:ext cx="8520602" cy="3416400"/>
          </a:xfrm>
          <a:prstGeom prst="rect">
            <a:avLst/>
          </a:prstGeom>
          <a:noFill/>
          <a:ln>
            <a:noFill/>
          </a:ln>
        </p:spPr>
        <p:txBody>
          <a:bodyPr spcFirstLastPara="1" wrap="square" lIns="91400" tIns="91400" rIns="91400" bIns="91400" anchor="t" anchorCtr="0">
            <a:normAutofit/>
          </a:bodyPr>
          <a:lstStyle>
            <a:lvl1pPr marL="457200" marR="0" lvl="0" indent="-342900" algn="l" rtl="0">
              <a:lnSpc>
                <a:spcPct val="115000"/>
              </a:lnSpc>
              <a:spcBef>
                <a:spcPts val="0"/>
              </a:spcBef>
              <a:spcAft>
                <a:spcPts val="0"/>
              </a:spcAft>
              <a:buClr>
                <a:srgbClr val="585858"/>
              </a:buClr>
              <a:buSzPts val="1800"/>
              <a:buFont typeface="Arial"/>
              <a:buChar char="●"/>
              <a:defRPr sz="1800" b="0" i="0" u="none" strike="noStrike" cap="none">
                <a:solidFill>
                  <a:srgbClr val="585858"/>
                </a:solidFill>
                <a:latin typeface="Arial"/>
                <a:ea typeface="Arial"/>
                <a:cs typeface="Arial"/>
                <a:sym typeface="Arial"/>
              </a:defRPr>
            </a:lvl1pPr>
            <a:lvl2pPr marL="914400" marR="0" lvl="1" indent="-342900" algn="l" rtl="0">
              <a:lnSpc>
                <a:spcPct val="115000"/>
              </a:lnSpc>
              <a:spcBef>
                <a:spcPts val="0"/>
              </a:spcBef>
              <a:spcAft>
                <a:spcPts val="0"/>
              </a:spcAft>
              <a:buClr>
                <a:srgbClr val="585858"/>
              </a:buClr>
              <a:buSzPts val="1800"/>
              <a:buFont typeface="Arial"/>
              <a:buChar char="○"/>
              <a:defRPr sz="1800" b="0" i="0" u="none" strike="noStrike" cap="none">
                <a:solidFill>
                  <a:srgbClr val="585858"/>
                </a:solidFill>
                <a:latin typeface="Arial"/>
                <a:ea typeface="Arial"/>
                <a:cs typeface="Arial"/>
                <a:sym typeface="Arial"/>
              </a:defRPr>
            </a:lvl2pPr>
            <a:lvl3pPr marL="1371600" marR="0" lvl="2" indent="-342900" algn="l" rtl="0">
              <a:lnSpc>
                <a:spcPct val="115000"/>
              </a:lnSpc>
              <a:spcBef>
                <a:spcPts val="0"/>
              </a:spcBef>
              <a:spcAft>
                <a:spcPts val="0"/>
              </a:spcAft>
              <a:buClr>
                <a:srgbClr val="585858"/>
              </a:buClr>
              <a:buSzPts val="1800"/>
              <a:buFont typeface="Arial"/>
              <a:buChar char="■"/>
              <a:defRPr sz="1800" b="0" i="0" u="none" strike="noStrike" cap="none">
                <a:solidFill>
                  <a:srgbClr val="585858"/>
                </a:solidFill>
                <a:latin typeface="Arial"/>
                <a:ea typeface="Arial"/>
                <a:cs typeface="Arial"/>
                <a:sym typeface="Arial"/>
              </a:defRPr>
            </a:lvl3pPr>
            <a:lvl4pPr marL="1828800" marR="0" lvl="3" indent="-342900" algn="l" rtl="0">
              <a:lnSpc>
                <a:spcPct val="115000"/>
              </a:lnSpc>
              <a:spcBef>
                <a:spcPts val="0"/>
              </a:spcBef>
              <a:spcAft>
                <a:spcPts val="0"/>
              </a:spcAft>
              <a:buClr>
                <a:srgbClr val="585858"/>
              </a:buClr>
              <a:buSzPts val="1800"/>
              <a:buFont typeface="Arial"/>
              <a:buChar char="●"/>
              <a:defRPr sz="1800" b="0" i="0" u="none" strike="noStrike" cap="none">
                <a:solidFill>
                  <a:srgbClr val="585858"/>
                </a:solidFill>
                <a:latin typeface="Arial"/>
                <a:ea typeface="Arial"/>
                <a:cs typeface="Arial"/>
                <a:sym typeface="Arial"/>
              </a:defRPr>
            </a:lvl4pPr>
            <a:lvl5pPr marL="2286000" marR="0" lvl="4" indent="-342900" algn="l" rtl="0">
              <a:lnSpc>
                <a:spcPct val="115000"/>
              </a:lnSpc>
              <a:spcBef>
                <a:spcPts val="0"/>
              </a:spcBef>
              <a:spcAft>
                <a:spcPts val="0"/>
              </a:spcAft>
              <a:buClr>
                <a:srgbClr val="585858"/>
              </a:buClr>
              <a:buSzPts val="1800"/>
              <a:buFont typeface="Arial"/>
              <a:buChar char="○"/>
              <a:defRPr sz="1800" b="0" i="0" u="none" strike="noStrike" cap="none">
                <a:solidFill>
                  <a:srgbClr val="585858"/>
                </a:solidFill>
                <a:latin typeface="Arial"/>
                <a:ea typeface="Arial"/>
                <a:cs typeface="Arial"/>
                <a:sym typeface="Arial"/>
              </a:defRPr>
            </a:lvl5pPr>
            <a:lvl6pPr marL="2743200" marR="0" lvl="5" indent="-342900" algn="l" rtl="0">
              <a:lnSpc>
                <a:spcPct val="115000"/>
              </a:lnSpc>
              <a:spcBef>
                <a:spcPts val="0"/>
              </a:spcBef>
              <a:spcAft>
                <a:spcPts val="0"/>
              </a:spcAft>
              <a:buClr>
                <a:srgbClr val="585858"/>
              </a:buClr>
              <a:buSzPts val="1800"/>
              <a:buFont typeface="Arial"/>
              <a:buChar char="■"/>
              <a:defRPr sz="1800" b="0" i="0" u="none" strike="noStrike" cap="none">
                <a:solidFill>
                  <a:srgbClr val="585858"/>
                </a:solidFill>
                <a:latin typeface="Arial"/>
                <a:ea typeface="Arial"/>
                <a:cs typeface="Arial"/>
                <a:sym typeface="Arial"/>
              </a:defRPr>
            </a:lvl6pPr>
            <a:lvl7pPr marL="3200400" marR="0" lvl="6" indent="-342900" algn="l" rtl="0">
              <a:lnSpc>
                <a:spcPct val="115000"/>
              </a:lnSpc>
              <a:spcBef>
                <a:spcPts val="0"/>
              </a:spcBef>
              <a:spcAft>
                <a:spcPts val="0"/>
              </a:spcAft>
              <a:buClr>
                <a:srgbClr val="585858"/>
              </a:buClr>
              <a:buSzPts val="1800"/>
              <a:buFont typeface="Arial"/>
              <a:buChar char="●"/>
              <a:defRPr sz="1800" b="0" i="0" u="none" strike="noStrike" cap="none">
                <a:solidFill>
                  <a:srgbClr val="585858"/>
                </a:solidFill>
                <a:latin typeface="Arial"/>
                <a:ea typeface="Arial"/>
                <a:cs typeface="Arial"/>
                <a:sym typeface="Arial"/>
              </a:defRPr>
            </a:lvl7pPr>
            <a:lvl8pPr marL="3657600" marR="0" lvl="7" indent="-342900" algn="l" rtl="0">
              <a:lnSpc>
                <a:spcPct val="115000"/>
              </a:lnSpc>
              <a:spcBef>
                <a:spcPts val="0"/>
              </a:spcBef>
              <a:spcAft>
                <a:spcPts val="0"/>
              </a:spcAft>
              <a:buClr>
                <a:srgbClr val="585858"/>
              </a:buClr>
              <a:buSzPts val="1800"/>
              <a:buFont typeface="Arial"/>
              <a:buChar char="○"/>
              <a:defRPr sz="1800" b="0" i="0" u="none" strike="noStrike" cap="none">
                <a:solidFill>
                  <a:srgbClr val="585858"/>
                </a:solidFill>
                <a:latin typeface="Arial"/>
                <a:ea typeface="Arial"/>
                <a:cs typeface="Arial"/>
                <a:sym typeface="Arial"/>
              </a:defRPr>
            </a:lvl8pPr>
            <a:lvl9pPr marL="4114800" marR="0" lvl="8" indent="-342900" algn="l" rtl="0">
              <a:lnSpc>
                <a:spcPct val="115000"/>
              </a:lnSpc>
              <a:spcBef>
                <a:spcPts val="0"/>
              </a:spcBef>
              <a:spcAft>
                <a:spcPts val="0"/>
              </a:spcAft>
              <a:buClr>
                <a:srgbClr val="585858"/>
              </a:buClr>
              <a:buSzPts val="1800"/>
              <a:buFont typeface="Arial"/>
              <a:buChar char="■"/>
              <a:defRPr sz="1800" b="0" i="0" u="none" strike="noStrike" cap="none">
                <a:solidFill>
                  <a:srgbClr val="585858"/>
                </a:solidFill>
                <a:latin typeface="Arial"/>
                <a:ea typeface="Arial"/>
                <a:cs typeface="Arial"/>
                <a:sym typeface="Arial"/>
              </a:defRPr>
            </a:lvl9pPr>
          </a:lstStyle>
          <a:p>
            <a:endParaRPr/>
          </a:p>
        </p:txBody>
      </p:sp>
      <p:sp>
        <p:nvSpPr>
          <p:cNvPr id="8" name="Google Shape;8;p12"/>
          <p:cNvSpPr txBox="1">
            <a:spLocks noGrp="1"/>
          </p:cNvSpPr>
          <p:nvPr>
            <p:ph type="sldNum" idx="12"/>
          </p:nvPr>
        </p:nvSpPr>
        <p:spPr>
          <a:xfrm>
            <a:off x="8684345" y="4700819"/>
            <a:ext cx="336814" cy="318396"/>
          </a:xfrm>
          <a:prstGeom prst="rect">
            <a:avLst/>
          </a:prstGeom>
          <a:noFill/>
          <a:ln>
            <a:noFill/>
          </a:ln>
        </p:spPr>
        <p:txBody>
          <a:bodyPr spcFirstLastPara="1" wrap="square" lIns="91400" tIns="91400" rIns="91400" bIns="91400" anchor="ctr" anchorCtr="0">
            <a:spAutoFit/>
          </a:bodyPr>
          <a:lstStyle>
            <a:lvl1pPr marL="0" marR="0" lvl="0" indent="0" algn="r" rtl="0">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1pPr>
            <a:lvl2pPr marL="0" marR="0" lvl="1" indent="0" algn="r" rtl="0">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2pPr>
            <a:lvl3pPr marL="0" marR="0" lvl="2" indent="0" algn="r" rtl="0">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3pPr>
            <a:lvl4pPr marL="0" marR="0" lvl="3" indent="0" algn="r" rtl="0">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4pPr>
            <a:lvl5pPr marL="0" marR="0" lvl="4" indent="0" algn="r" rtl="0">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5pPr>
            <a:lvl6pPr marL="0" marR="0" lvl="5" indent="0" algn="r" rtl="0">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6pPr>
            <a:lvl7pPr marL="0" marR="0" lvl="6" indent="0" algn="r" rtl="0">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7pPr>
            <a:lvl8pPr marL="0" marR="0" lvl="7" indent="0" algn="r" rtl="0">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8pPr>
            <a:lvl9pPr marL="0" marR="0" lvl="8" indent="0" algn="r" rtl="0">
              <a:lnSpc>
                <a:spcPct val="100000"/>
              </a:lnSpc>
              <a:spcBef>
                <a:spcPts val="0"/>
              </a:spcBef>
              <a:spcAft>
                <a:spcPts val="0"/>
              </a:spcAft>
              <a:buClr>
                <a:srgbClr val="585858"/>
              </a:buClr>
              <a:buSzPts val="1000"/>
              <a:buFont typeface="Arial"/>
              <a:buNone/>
              <a:defRPr sz="10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99"/>
        <p:cNvGrpSpPr/>
        <p:nvPr/>
      </p:nvGrpSpPr>
      <p:grpSpPr>
        <a:xfrm>
          <a:off x="0" y="0"/>
          <a:ext cx="0" cy="0"/>
          <a:chOff x="0" y="0"/>
          <a:chExt cx="0" cy="0"/>
        </a:xfrm>
      </p:grpSpPr>
      <p:pic>
        <p:nvPicPr>
          <p:cNvPr id="7" name="Picture 6">
            <a:extLst>
              <a:ext uri="{FF2B5EF4-FFF2-40B4-BE49-F238E27FC236}">
                <a16:creationId xmlns:a16="http://schemas.microsoft.com/office/drawing/2014/main" id="{6A78DB0F-FC29-E002-F317-F00D50921EB9}"/>
              </a:ext>
            </a:extLst>
          </p:cNvPr>
          <p:cNvPicPr>
            <a:picLocks noChangeAspect="1"/>
          </p:cNvPicPr>
          <p:nvPr/>
        </p:nvPicPr>
        <p:blipFill>
          <a:blip r:embed="rId3"/>
          <a:stretch>
            <a:fillRect/>
          </a:stretch>
        </p:blipFill>
        <p:spPr>
          <a:xfrm>
            <a:off x="1" y="0"/>
            <a:ext cx="9143998" cy="5143500"/>
          </a:xfrm>
          <a:prstGeom prst="rect">
            <a:avLst/>
          </a:prstGeom>
        </p:spPr>
      </p:pic>
      <p:cxnSp>
        <p:nvCxnSpPr>
          <p:cNvPr id="100" name="Google Shape;100;p1"/>
          <p:cNvCxnSpPr/>
          <p:nvPr/>
        </p:nvCxnSpPr>
        <p:spPr>
          <a:xfrm>
            <a:off x="378875" y="5700"/>
            <a:ext cx="0" cy="5132100"/>
          </a:xfrm>
          <a:prstGeom prst="straightConnector1">
            <a:avLst/>
          </a:prstGeom>
          <a:noFill/>
          <a:ln w="9525" cap="flat" cmpd="sng">
            <a:solidFill>
              <a:schemeClr val="lt1"/>
            </a:solidFill>
            <a:prstDash val="solid"/>
            <a:round/>
            <a:headEnd type="none" w="sm" len="sm"/>
            <a:tailEnd type="none" w="sm" len="sm"/>
          </a:ln>
        </p:spPr>
      </p:cxnSp>
      <p:sp>
        <p:nvSpPr>
          <p:cNvPr id="101" name="Google Shape;101;p1"/>
          <p:cNvSpPr/>
          <p:nvPr/>
        </p:nvSpPr>
        <p:spPr>
          <a:xfrm rot="5400000">
            <a:off x="369875" y="3462444"/>
            <a:ext cx="132600" cy="1146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1"/>
          <p:cNvSpPr/>
          <p:nvPr/>
        </p:nvSpPr>
        <p:spPr>
          <a:xfrm>
            <a:off x="972954" y="1432818"/>
            <a:ext cx="1313575" cy="470175"/>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1"/>
          <p:cNvSpPr txBox="1"/>
          <p:nvPr/>
        </p:nvSpPr>
        <p:spPr>
          <a:xfrm rot="-1118">
            <a:off x="543727" y="3254521"/>
            <a:ext cx="8224240" cy="1612668"/>
          </a:xfrm>
          <a:prstGeom prst="rect">
            <a:avLst/>
          </a:prstGeom>
          <a:noFill/>
          <a:ln>
            <a:noFill/>
          </a:ln>
        </p:spPr>
        <p:txBody>
          <a:bodyPr spcFirstLastPara="1" wrap="square" lIns="91400" tIns="91400" rIns="91400" bIns="91400" anchor="t" anchorCtr="0">
            <a:spAutoFit/>
          </a:bodyPr>
          <a:lstStyle/>
          <a:p>
            <a:pPr marL="0" marR="0" lvl="0" indent="0" algn="l" rtl="0">
              <a:lnSpc>
                <a:spcPct val="80000"/>
              </a:lnSpc>
              <a:spcBef>
                <a:spcPts val="0"/>
              </a:spcBef>
              <a:spcAft>
                <a:spcPts val="0"/>
              </a:spcAft>
              <a:buClr>
                <a:srgbClr val="073763"/>
              </a:buClr>
              <a:buSzPts val="5300"/>
              <a:buFont typeface="Raleway"/>
              <a:buNone/>
            </a:pPr>
            <a:r>
              <a:rPr lang="es-AR" sz="3600" b="1" i="0" u="none" strike="noStrike" cap="none" dirty="0">
                <a:solidFill>
                  <a:srgbClr val="E6EDF0"/>
                </a:solidFill>
                <a:latin typeface="Montserrat"/>
                <a:ea typeface="Montserrat"/>
                <a:cs typeface="Montserrat"/>
                <a:sym typeface="Montserrat"/>
              </a:rPr>
              <a:t>Evaluación del mercado de automóviles </a:t>
            </a:r>
            <a:r>
              <a:rPr lang="es-AR" sz="3600" b="1" dirty="0">
                <a:solidFill>
                  <a:srgbClr val="E6EDF0"/>
                </a:solidFill>
                <a:latin typeface="Montserrat"/>
                <a:ea typeface="Montserrat"/>
                <a:cs typeface="Montserrat"/>
                <a:sym typeface="Montserrat"/>
              </a:rPr>
              <a:t>u</a:t>
            </a:r>
            <a:r>
              <a:rPr lang="es-AR" sz="3600" b="1" i="0" u="none" strike="noStrike" cap="none" dirty="0">
                <a:solidFill>
                  <a:srgbClr val="E6EDF0"/>
                </a:solidFill>
                <a:latin typeface="Montserrat"/>
                <a:ea typeface="Montserrat"/>
                <a:cs typeface="Montserrat"/>
                <a:sym typeface="Montserrat"/>
              </a:rPr>
              <a:t>sados: </a:t>
            </a:r>
          </a:p>
          <a:p>
            <a:pPr marL="0" marR="0" lvl="0" indent="0" algn="l" rtl="0">
              <a:lnSpc>
                <a:spcPct val="80000"/>
              </a:lnSpc>
              <a:spcBef>
                <a:spcPts val="0"/>
              </a:spcBef>
              <a:spcAft>
                <a:spcPts val="0"/>
              </a:spcAft>
              <a:buClr>
                <a:srgbClr val="073763"/>
              </a:buClr>
              <a:buSzPts val="5300"/>
              <a:buFont typeface="Raleway"/>
              <a:buNone/>
            </a:pPr>
            <a:r>
              <a:rPr lang="es-AR" sz="2400" i="0" u="none" strike="noStrike" cap="none" dirty="0">
                <a:solidFill>
                  <a:srgbClr val="E6EDF0"/>
                </a:solidFill>
                <a:latin typeface="Montserrat"/>
                <a:ea typeface="Montserrat"/>
                <a:cs typeface="Montserrat"/>
                <a:sym typeface="Montserrat"/>
              </a:rPr>
              <a:t>Un Análisis de Tendencias y Precios</a:t>
            </a:r>
            <a:endParaRPr lang="es-AR" sz="3600" i="0" u="none" strike="noStrike" cap="none" dirty="0">
              <a:solidFill>
                <a:srgbClr val="E6EDF0"/>
              </a:solidFill>
              <a:latin typeface="Montserrat"/>
              <a:ea typeface="Montserrat"/>
              <a:cs typeface="Montserrat"/>
              <a:sym typeface="Montserrat"/>
            </a:endParaRPr>
          </a:p>
          <a:p>
            <a:pPr marL="0" marR="0" lvl="0" indent="0" algn="l" rtl="0">
              <a:lnSpc>
                <a:spcPct val="80000"/>
              </a:lnSpc>
              <a:spcBef>
                <a:spcPts val="0"/>
              </a:spcBef>
              <a:spcAft>
                <a:spcPts val="0"/>
              </a:spcAft>
              <a:buClr>
                <a:srgbClr val="073763"/>
              </a:buClr>
              <a:buSzPts val="5300"/>
              <a:buFont typeface="Raleway"/>
              <a:buNone/>
            </a:pPr>
            <a:r>
              <a:rPr lang="es-ES" sz="2000" b="0" i="0" u="none" strike="noStrike" cap="none" dirty="0">
                <a:solidFill>
                  <a:srgbClr val="E6EDF0"/>
                </a:solidFill>
                <a:latin typeface="Montserrat"/>
                <a:ea typeface="Montserrat"/>
                <a:cs typeface="Montserrat"/>
                <a:sym typeface="Montserrat"/>
              </a:rPr>
              <a:t>Octubre 2024</a:t>
            </a:r>
            <a:endParaRPr sz="100" b="0" i="0" u="none" strike="noStrike" cap="none" dirty="0">
              <a:solidFill>
                <a:srgbClr val="E6EDF0"/>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 name="Picture 2">
            <a:extLst>
              <a:ext uri="{FF2B5EF4-FFF2-40B4-BE49-F238E27FC236}">
                <a16:creationId xmlns:a16="http://schemas.microsoft.com/office/drawing/2014/main" id="{3CAF43A1-F2A8-12CA-3EA8-A6BBDF2DA0F6}"/>
              </a:ext>
            </a:extLst>
          </p:cNvPr>
          <p:cNvPicPr>
            <a:picLocks noChangeAspect="1"/>
          </p:cNvPicPr>
          <p:nvPr/>
        </p:nvPicPr>
        <p:blipFill>
          <a:blip r:embed="rId3"/>
          <a:stretch>
            <a:fillRect/>
          </a:stretch>
        </p:blipFill>
        <p:spPr>
          <a:xfrm>
            <a:off x="113006" y="172121"/>
            <a:ext cx="2095458" cy="479236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70" name="Google Shape;370;p10"/>
          <p:cNvSpPr/>
          <p:nvPr/>
        </p:nvSpPr>
        <p:spPr>
          <a:xfrm rot="5400000">
            <a:off x="1785747" y="11569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10"/>
          <p:cNvSpPr txBox="1"/>
          <p:nvPr/>
        </p:nvSpPr>
        <p:spPr>
          <a:xfrm rot="-1213">
            <a:off x="2658698" y="180062"/>
            <a:ext cx="5963404" cy="461584"/>
          </a:xfrm>
          <a:prstGeom prst="rect">
            <a:avLst/>
          </a:prstGeom>
          <a:noFill/>
          <a:ln>
            <a:noFill/>
          </a:ln>
        </p:spPr>
        <p:txBody>
          <a:bodyPr spcFirstLastPara="1" wrap="square" lIns="91400" tIns="91400" rIns="91400" bIns="91400" anchor="t" anchorCtr="0">
            <a:spAutoFit/>
          </a:bodyPr>
          <a:lstStyle/>
          <a:p>
            <a:pPr marL="0" marR="0" lvl="0" indent="0" algn="ctr" rtl="0">
              <a:lnSpc>
                <a:spcPct val="100000"/>
              </a:lnSpc>
              <a:spcBef>
                <a:spcPts val="0"/>
              </a:spcBef>
              <a:spcAft>
                <a:spcPts val="0"/>
              </a:spcAft>
              <a:buClr>
                <a:srgbClr val="FFFFFF"/>
              </a:buClr>
              <a:buSzPts val="4000"/>
              <a:buFont typeface="Raleway"/>
              <a:buNone/>
            </a:pPr>
            <a:r>
              <a:rPr lang="es-AR" sz="1800" b="1" i="0" u="none" strike="noStrike" cap="none" dirty="0">
                <a:solidFill>
                  <a:srgbClr val="045284"/>
                </a:solidFill>
                <a:latin typeface="Montserrat"/>
                <a:ea typeface="Montserrat"/>
                <a:cs typeface="Montserrat"/>
                <a:sym typeface="Montserrat"/>
              </a:rPr>
              <a:t>Análisis exploratorio</a:t>
            </a:r>
            <a:endParaRPr sz="1800" b="0" i="0" u="none" strike="noStrike" cap="none" dirty="0">
              <a:solidFill>
                <a:srgbClr val="045284"/>
              </a:solidFill>
              <a:latin typeface="Montserrat"/>
              <a:ea typeface="Montserrat"/>
              <a:cs typeface="Montserrat"/>
              <a:sym typeface="Montserrat"/>
            </a:endParaRPr>
          </a:p>
        </p:txBody>
      </p:sp>
      <p:cxnSp>
        <p:nvCxnSpPr>
          <p:cNvPr id="5" name="Google Shape;369;p10">
            <a:extLst>
              <a:ext uri="{FF2B5EF4-FFF2-40B4-BE49-F238E27FC236}">
                <a16:creationId xmlns:a16="http://schemas.microsoft.com/office/drawing/2014/main" id="{61A915FA-818B-CAA3-3E53-FB0A77C833EF}"/>
              </a:ext>
            </a:extLst>
          </p:cNvPr>
          <p:cNvCxnSpPr/>
          <p:nvPr/>
        </p:nvCxnSpPr>
        <p:spPr>
          <a:xfrm>
            <a:off x="2342987" y="2256"/>
            <a:ext cx="0" cy="5132100"/>
          </a:xfrm>
          <a:prstGeom prst="straightConnector1">
            <a:avLst/>
          </a:prstGeom>
          <a:noFill/>
          <a:ln w="9525" cap="flat" cmpd="sng">
            <a:solidFill>
              <a:srgbClr val="045284"/>
            </a:solidFill>
            <a:prstDash val="solid"/>
            <a:round/>
            <a:headEnd type="none" w="sm" len="sm"/>
            <a:tailEnd type="none" w="sm" len="sm"/>
          </a:ln>
        </p:spPr>
      </p:cxnSp>
      <p:sp>
        <p:nvSpPr>
          <p:cNvPr id="6" name="Google Shape;370;p10">
            <a:extLst>
              <a:ext uri="{FF2B5EF4-FFF2-40B4-BE49-F238E27FC236}">
                <a16:creationId xmlns:a16="http://schemas.microsoft.com/office/drawing/2014/main" id="{B2FDCB3C-6458-445B-BF3E-71CB5C454E3E}"/>
              </a:ext>
            </a:extLst>
          </p:cNvPr>
          <p:cNvSpPr/>
          <p:nvPr/>
        </p:nvSpPr>
        <p:spPr>
          <a:xfrm rot="5400000">
            <a:off x="2333987" y="4768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72;p10">
            <a:extLst>
              <a:ext uri="{FF2B5EF4-FFF2-40B4-BE49-F238E27FC236}">
                <a16:creationId xmlns:a16="http://schemas.microsoft.com/office/drawing/2014/main" id="{B15E4B28-7EBD-96EC-FF51-424CAA640BE5}"/>
              </a:ext>
            </a:extLst>
          </p:cNvPr>
          <p:cNvSpPr txBox="1"/>
          <p:nvPr/>
        </p:nvSpPr>
        <p:spPr>
          <a:xfrm rot="-1213">
            <a:off x="2570892" y="642964"/>
            <a:ext cx="6139015" cy="4401124"/>
          </a:xfrm>
          <a:prstGeom prst="rect">
            <a:avLst/>
          </a:prstGeom>
          <a:noFill/>
          <a:ln>
            <a:noFill/>
          </a:ln>
        </p:spPr>
        <p:txBody>
          <a:bodyPr spcFirstLastPara="1" wrap="square" lIns="91400" tIns="91400" rIns="91400" bIns="91400" anchor="t" anchorCtr="0">
            <a:spAutoFit/>
          </a:bodyPr>
          <a:lstStyle/>
          <a:p>
            <a:pPr marL="0" marR="0" lvl="0" indent="0" rtl="0">
              <a:lnSpc>
                <a:spcPct val="100000"/>
              </a:lnSpc>
              <a:spcBef>
                <a:spcPts val="0"/>
              </a:spcBef>
              <a:spcAft>
                <a:spcPts val="0"/>
              </a:spcAft>
              <a:buClr>
                <a:srgbClr val="FFFFFF"/>
              </a:buClr>
              <a:buSzPts val="4000"/>
              <a:buFont typeface="Raleway"/>
              <a:buNone/>
            </a:pPr>
            <a:r>
              <a:rPr lang="es-AR" b="1" i="0" u="none" strike="noStrike" cap="none" dirty="0">
                <a:solidFill>
                  <a:srgbClr val="045284"/>
                </a:solidFill>
                <a:latin typeface="Montserrat"/>
                <a:ea typeface="Montserrat"/>
                <a:cs typeface="Montserrat"/>
                <a:sym typeface="Montserrat"/>
              </a:rPr>
              <a:t>Análisis exploratorio</a:t>
            </a: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algn="just">
              <a:buClr>
                <a:srgbClr val="FFFFFF"/>
              </a:buClr>
              <a:buSzPts val="4000"/>
            </a:pPr>
            <a:r>
              <a:rPr lang="es-AR" sz="1200" i="0" u="none" strike="noStrike" cap="none" dirty="0">
                <a:solidFill>
                  <a:srgbClr val="205280"/>
                </a:solidFill>
                <a:latin typeface="Montserrat" panose="00000500000000000000" pitchFamily="2" charset="0"/>
                <a:ea typeface="Montserrat Medium"/>
                <a:cs typeface="Montserrat Medium"/>
                <a:sym typeface="Montserrat Medium"/>
              </a:rPr>
              <a:t>Es importante señalar que en todas las métricas analizadas se identificó una gran cantidad de valores atípicos, ya que marcas como Lamborghini, Mercedes, Rolls Royce y Bentley mantienen su valor, a pesar de su antigüedad o condición.</a:t>
            </a:r>
          </a:p>
          <a:p>
            <a:pPr algn="just">
              <a:buClr>
                <a:srgbClr val="FFFFFF"/>
              </a:buClr>
              <a:buSzPts val="4000"/>
            </a:pPr>
            <a:endParaRPr lang="es-AR" sz="1200" dirty="0">
              <a:solidFill>
                <a:srgbClr val="205280"/>
              </a:solidFill>
              <a:latin typeface="Montserrat" panose="00000500000000000000" pitchFamily="2" charset="0"/>
              <a:ea typeface="Montserrat"/>
              <a:cs typeface="Montserrat"/>
              <a:sym typeface="Montserrat Medium"/>
            </a:endParaRPr>
          </a:p>
          <a:p>
            <a:pPr>
              <a:buClr>
                <a:srgbClr val="FFFFFF"/>
              </a:buClr>
              <a:buSzPts val="4000"/>
            </a:pPr>
            <a:endParaRPr lang="es-AR" sz="1200" i="0" u="none" strike="noStrike" cap="none" dirty="0">
              <a:solidFill>
                <a:srgbClr val="205280"/>
              </a:solidFill>
              <a:latin typeface="Montserrat" panose="00000500000000000000" pitchFamily="2" charset="0"/>
              <a:ea typeface="Montserrat"/>
              <a:cs typeface="Montserrat"/>
              <a:sym typeface="Montserrat Medium"/>
            </a:endParaRPr>
          </a:p>
          <a:p>
            <a:pPr algn="just">
              <a:buClr>
                <a:srgbClr val="FFFFFF"/>
              </a:buClr>
              <a:buSzPts val="4000"/>
            </a:pPr>
            <a:endParaRPr lang="es-AR" sz="1200" dirty="0">
              <a:solidFill>
                <a:srgbClr val="205280"/>
              </a:solidFill>
              <a:latin typeface="Montserrat" panose="00000500000000000000" pitchFamily="2" charset="0"/>
              <a:ea typeface="Montserrat"/>
              <a:cs typeface="Montserrat"/>
              <a:sym typeface="Montserrat Medium"/>
            </a:endParaRPr>
          </a:p>
          <a:p>
            <a:pPr algn="just">
              <a:buClr>
                <a:srgbClr val="FFFFFF"/>
              </a:buClr>
              <a:buSzPts val="4000"/>
            </a:pPr>
            <a:endParaRPr lang="es-AR" sz="1200" i="0" u="none" strike="noStrike" cap="none" dirty="0">
              <a:solidFill>
                <a:srgbClr val="205280"/>
              </a:solidFill>
              <a:latin typeface="Montserrat" panose="00000500000000000000" pitchFamily="2" charset="0"/>
              <a:ea typeface="Montserrat"/>
              <a:cs typeface="Montserrat"/>
              <a:sym typeface="Montserrat Medium"/>
            </a:endParaRPr>
          </a:p>
          <a:p>
            <a:pPr algn="just">
              <a:buClr>
                <a:srgbClr val="FFFFFF"/>
              </a:buClr>
              <a:buSzPts val="4000"/>
            </a:pPr>
            <a:endParaRPr lang="es-AR" sz="1200" dirty="0">
              <a:solidFill>
                <a:srgbClr val="205280"/>
              </a:solidFill>
              <a:latin typeface="Montserrat" panose="00000500000000000000" pitchFamily="2" charset="0"/>
              <a:ea typeface="Montserrat"/>
              <a:cs typeface="Montserrat"/>
              <a:sym typeface="Montserrat Medium"/>
            </a:endParaRPr>
          </a:p>
          <a:p>
            <a:pPr algn="just">
              <a:buClr>
                <a:srgbClr val="FFFFFF"/>
              </a:buClr>
              <a:buSzPts val="4000"/>
            </a:pPr>
            <a:endParaRPr lang="es-AR" sz="1200" i="0" u="none" strike="noStrike" cap="none" dirty="0">
              <a:solidFill>
                <a:srgbClr val="205280"/>
              </a:solidFill>
              <a:latin typeface="Montserrat" panose="00000500000000000000" pitchFamily="2" charset="0"/>
              <a:ea typeface="Montserrat"/>
              <a:cs typeface="Montserrat"/>
              <a:sym typeface="Montserrat Medium"/>
            </a:endParaRPr>
          </a:p>
          <a:p>
            <a:pPr algn="jus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FC6F42C0-A380-2F9B-3D42-B2DFB3EF9825}"/>
              </a:ext>
            </a:extLst>
          </p:cNvPr>
          <p:cNvPicPr>
            <a:picLocks noChangeAspect="1"/>
          </p:cNvPicPr>
          <p:nvPr/>
        </p:nvPicPr>
        <p:blipFill>
          <a:blip r:embed="rId4"/>
          <a:stretch>
            <a:fillRect/>
          </a:stretch>
        </p:blipFill>
        <p:spPr>
          <a:xfrm>
            <a:off x="3540464" y="2166814"/>
            <a:ext cx="4097807" cy="2592386"/>
          </a:xfrm>
          <a:prstGeom prst="rect">
            <a:avLst/>
          </a:prstGeom>
        </p:spPr>
      </p:pic>
    </p:spTree>
    <p:extLst>
      <p:ext uri="{BB962C8B-B14F-4D97-AF65-F5344CB8AC3E}">
        <p14:creationId xmlns:p14="http://schemas.microsoft.com/office/powerpoint/2010/main" val="1233919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 name="Picture 2">
            <a:extLst>
              <a:ext uri="{FF2B5EF4-FFF2-40B4-BE49-F238E27FC236}">
                <a16:creationId xmlns:a16="http://schemas.microsoft.com/office/drawing/2014/main" id="{3CAF43A1-F2A8-12CA-3EA8-A6BBDF2DA0F6}"/>
              </a:ext>
            </a:extLst>
          </p:cNvPr>
          <p:cNvPicPr>
            <a:picLocks noChangeAspect="1"/>
          </p:cNvPicPr>
          <p:nvPr/>
        </p:nvPicPr>
        <p:blipFill>
          <a:blip r:embed="rId3"/>
          <a:stretch>
            <a:fillRect/>
          </a:stretch>
        </p:blipFill>
        <p:spPr>
          <a:xfrm>
            <a:off x="113006" y="172121"/>
            <a:ext cx="2095458" cy="479236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70" name="Google Shape;370;p10"/>
          <p:cNvSpPr/>
          <p:nvPr/>
        </p:nvSpPr>
        <p:spPr>
          <a:xfrm rot="5400000">
            <a:off x="1785747" y="11569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10"/>
          <p:cNvSpPr txBox="1"/>
          <p:nvPr/>
        </p:nvSpPr>
        <p:spPr>
          <a:xfrm rot="-1213">
            <a:off x="2658698" y="180062"/>
            <a:ext cx="5963404" cy="461584"/>
          </a:xfrm>
          <a:prstGeom prst="rect">
            <a:avLst/>
          </a:prstGeom>
          <a:noFill/>
          <a:ln>
            <a:noFill/>
          </a:ln>
        </p:spPr>
        <p:txBody>
          <a:bodyPr spcFirstLastPara="1" wrap="square" lIns="91400" tIns="91400" rIns="91400" bIns="91400" anchor="t" anchorCtr="0">
            <a:spAutoFit/>
          </a:bodyPr>
          <a:lstStyle/>
          <a:p>
            <a:pPr marL="0" marR="0" lvl="0" indent="0" algn="ctr" rtl="0">
              <a:lnSpc>
                <a:spcPct val="100000"/>
              </a:lnSpc>
              <a:spcBef>
                <a:spcPts val="0"/>
              </a:spcBef>
              <a:spcAft>
                <a:spcPts val="0"/>
              </a:spcAft>
              <a:buClr>
                <a:srgbClr val="FFFFFF"/>
              </a:buClr>
              <a:buSzPts val="4000"/>
              <a:buFont typeface="Raleway"/>
              <a:buNone/>
            </a:pPr>
            <a:r>
              <a:rPr lang="es-AR" sz="1800" b="1" i="0" u="none" strike="noStrike" cap="none" dirty="0">
                <a:solidFill>
                  <a:srgbClr val="045284"/>
                </a:solidFill>
                <a:latin typeface="Montserrat"/>
                <a:ea typeface="Montserrat"/>
                <a:cs typeface="Montserrat"/>
                <a:sym typeface="Montserrat"/>
              </a:rPr>
              <a:t>Análisis exploratorio</a:t>
            </a:r>
            <a:endParaRPr sz="1800" b="0" i="0" u="none" strike="noStrike" cap="none" dirty="0">
              <a:solidFill>
                <a:srgbClr val="045284"/>
              </a:solidFill>
              <a:latin typeface="Montserrat"/>
              <a:ea typeface="Montserrat"/>
              <a:cs typeface="Montserrat"/>
              <a:sym typeface="Montserrat"/>
            </a:endParaRPr>
          </a:p>
        </p:txBody>
      </p:sp>
      <p:cxnSp>
        <p:nvCxnSpPr>
          <p:cNvPr id="5" name="Google Shape;369;p10">
            <a:extLst>
              <a:ext uri="{FF2B5EF4-FFF2-40B4-BE49-F238E27FC236}">
                <a16:creationId xmlns:a16="http://schemas.microsoft.com/office/drawing/2014/main" id="{61A915FA-818B-CAA3-3E53-FB0A77C833EF}"/>
              </a:ext>
            </a:extLst>
          </p:cNvPr>
          <p:cNvCxnSpPr/>
          <p:nvPr/>
        </p:nvCxnSpPr>
        <p:spPr>
          <a:xfrm>
            <a:off x="2342987" y="2256"/>
            <a:ext cx="0" cy="5132100"/>
          </a:xfrm>
          <a:prstGeom prst="straightConnector1">
            <a:avLst/>
          </a:prstGeom>
          <a:noFill/>
          <a:ln w="9525" cap="flat" cmpd="sng">
            <a:solidFill>
              <a:srgbClr val="045284"/>
            </a:solidFill>
            <a:prstDash val="solid"/>
            <a:round/>
            <a:headEnd type="none" w="sm" len="sm"/>
            <a:tailEnd type="none" w="sm" len="sm"/>
          </a:ln>
        </p:spPr>
      </p:cxnSp>
      <p:sp>
        <p:nvSpPr>
          <p:cNvPr id="6" name="Google Shape;370;p10">
            <a:extLst>
              <a:ext uri="{FF2B5EF4-FFF2-40B4-BE49-F238E27FC236}">
                <a16:creationId xmlns:a16="http://schemas.microsoft.com/office/drawing/2014/main" id="{B2FDCB3C-6458-445B-BF3E-71CB5C454E3E}"/>
              </a:ext>
            </a:extLst>
          </p:cNvPr>
          <p:cNvSpPr/>
          <p:nvPr/>
        </p:nvSpPr>
        <p:spPr>
          <a:xfrm rot="5400000">
            <a:off x="2333987" y="4768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72;p10">
            <a:extLst>
              <a:ext uri="{FF2B5EF4-FFF2-40B4-BE49-F238E27FC236}">
                <a16:creationId xmlns:a16="http://schemas.microsoft.com/office/drawing/2014/main" id="{B15E4B28-7EBD-96EC-FF51-424CAA640BE5}"/>
              </a:ext>
            </a:extLst>
          </p:cNvPr>
          <p:cNvSpPr txBox="1"/>
          <p:nvPr/>
        </p:nvSpPr>
        <p:spPr>
          <a:xfrm rot="-1213">
            <a:off x="2659392" y="401425"/>
            <a:ext cx="6139015" cy="4801234"/>
          </a:xfrm>
          <a:prstGeom prst="rect">
            <a:avLst/>
          </a:prstGeom>
          <a:noFill/>
          <a:ln>
            <a:noFill/>
          </a:ln>
        </p:spPr>
        <p:txBody>
          <a:bodyPr spcFirstLastPara="1" wrap="square" lIns="91400" tIns="91400" rIns="91400" bIns="91400" anchor="t" anchorCtr="0">
            <a:spAutoFit/>
          </a:bodyPr>
          <a:lstStyle/>
          <a:p>
            <a:pPr marL="0" marR="0" lvl="0" indent="0" rtl="0">
              <a:lnSpc>
                <a:spcPct val="100000"/>
              </a:lnSpc>
              <a:spcBef>
                <a:spcPts val="0"/>
              </a:spcBef>
              <a:spcAft>
                <a:spcPts val="0"/>
              </a:spcAft>
              <a:buClr>
                <a:srgbClr val="FFFFFF"/>
              </a:buClr>
              <a:buSzPts val="4000"/>
              <a:buFont typeface="Raleway"/>
              <a:buNone/>
            </a:pPr>
            <a:r>
              <a:rPr lang="es-AR" b="1" i="0" u="none" strike="noStrike" cap="none" dirty="0">
                <a:solidFill>
                  <a:srgbClr val="045284"/>
                </a:solidFill>
                <a:latin typeface="Montserrat"/>
                <a:ea typeface="Montserrat"/>
                <a:cs typeface="Montserrat"/>
                <a:sym typeface="Montserrat"/>
              </a:rPr>
              <a:t>Análisis exploratorio</a:t>
            </a:r>
          </a:p>
          <a:p>
            <a:pPr marL="0" marR="0" lvl="0" indent="0" rtl="0">
              <a:lnSpc>
                <a:spcPct val="100000"/>
              </a:lnSpc>
              <a:spcBef>
                <a:spcPts val="0"/>
              </a:spcBef>
              <a:spcAft>
                <a:spcPts val="0"/>
              </a:spcAft>
              <a:buClr>
                <a:srgbClr val="FFFFFF"/>
              </a:buClr>
              <a:buSzPts val="4000"/>
              <a:buFont typeface="Raleway"/>
              <a:buNone/>
            </a:pPr>
            <a:endParaRPr lang="es-AR" b="1" dirty="0">
              <a:solidFill>
                <a:srgbClr val="045284"/>
              </a:solidFill>
              <a:latin typeface="Montserrat"/>
              <a:ea typeface="Montserrat"/>
              <a:cs typeface="Montserrat"/>
              <a:sym typeface="Montserrat"/>
            </a:endParaRPr>
          </a:p>
          <a:p>
            <a:pPr>
              <a:buClr>
                <a:srgbClr val="FFFFFF"/>
              </a:buClr>
              <a:buSzPts val="4000"/>
            </a:pPr>
            <a:r>
              <a:rPr lang="es-AR" i="0" u="none" strike="noStrike" cap="none" dirty="0">
                <a:solidFill>
                  <a:srgbClr val="045284"/>
                </a:solidFill>
                <a:latin typeface="Montserrat"/>
                <a:ea typeface="Montserrat"/>
                <a:cs typeface="Montserrat"/>
                <a:sym typeface="Montserrat"/>
              </a:rPr>
              <a:t>¿En ciertos estados con mayor poder adquisitivo, se adquieren unidades más costosas?</a:t>
            </a:r>
            <a:endParaRPr lang="es-AR" b="1"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algn="just">
              <a:buClr>
                <a:srgbClr val="FFFFFF"/>
              </a:buClr>
              <a:buSzPts val="4000"/>
            </a:pPr>
            <a:r>
              <a:rPr lang="es-AR" sz="1200" i="0" u="none" strike="noStrike" cap="none" dirty="0">
                <a:solidFill>
                  <a:srgbClr val="205280"/>
                </a:solidFill>
                <a:latin typeface="Montserrat" panose="00000500000000000000" pitchFamily="2" charset="0"/>
                <a:ea typeface="Montserrat Medium"/>
                <a:cs typeface="Montserrat Medium"/>
                <a:sym typeface="Montserrat Medium"/>
              </a:rPr>
              <a:t>Por otro lado, se identificó que, en estados con mayor poder adquisitivo, como California, Pennsylvania y Tennessee, se adquieren unidades con un valor promedio más alto. En contraste, Florida, aunque presenta el mayor volumen de ventas, muestra un promedio de precios más bajo, salvo algunas excepciones de valores atípicos.</a:t>
            </a: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L="285750" marR="0" lvl="0" indent="-285750" rtl="0">
              <a:lnSpc>
                <a:spcPct val="100000"/>
              </a:lnSpc>
              <a:spcBef>
                <a:spcPts val="0"/>
              </a:spcBef>
              <a:spcAft>
                <a:spcPts val="0"/>
              </a:spcAft>
              <a:buClr>
                <a:srgbClr val="FFFFFF"/>
              </a:buClr>
              <a:buSzPts val="4000"/>
              <a:buFontTx/>
              <a:buChar char="-"/>
            </a:pPr>
            <a:endParaRPr lang="es-AR" i="0" u="none" strike="noStrike" cap="none" dirty="0">
              <a:solidFill>
                <a:srgbClr val="045284"/>
              </a:solidFill>
              <a:latin typeface="Montserrat"/>
              <a:ea typeface="Montserrat"/>
              <a:cs typeface="Montserrat"/>
              <a:sym typeface="Montserrat"/>
            </a:endParaRPr>
          </a:p>
          <a:p>
            <a:pPr marL="285750" marR="0" lvl="0" indent="-285750" rtl="0">
              <a:lnSpc>
                <a:spcPct val="100000"/>
              </a:lnSpc>
              <a:spcBef>
                <a:spcPts val="0"/>
              </a:spcBef>
              <a:spcAft>
                <a:spcPts val="0"/>
              </a:spcAft>
              <a:buClr>
                <a:srgbClr val="FFFFFF"/>
              </a:buClr>
              <a:buSzPts val="4000"/>
              <a:buFontTx/>
              <a:buChar char="-"/>
            </a:pPr>
            <a:endParaRPr lang="es-AR" dirty="0">
              <a:solidFill>
                <a:srgbClr val="045284"/>
              </a:solidFill>
              <a:latin typeface="Montserrat"/>
              <a:ea typeface="Montserrat"/>
              <a:cs typeface="Montserrat"/>
              <a:sym typeface="Montserrat"/>
            </a:endParaRPr>
          </a:p>
          <a:p>
            <a:pPr marL="0" marR="0" lvl="0" indent="0" rtl="0">
              <a:lnSpc>
                <a:spcPct val="100000"/>
              </a:lnSpc>
              <a:spcBef>
                <a:spcPts val="0"/>
              </a:spcBef>
              <a:spcAft>
                <a:spcPts val="0"/>
              </a:spcAft>
              <a:buClr>
                <a:srgbClr val="FFFFFF"/>
              </a:buClr>
              <a:buSzPts val="4000"/>
              <a:buFont typeface="Raleway"/>
              <a:buNone/>
            </a:pPr>
            <a:endParaRPr i="0" u="none" strike="noStrike" cap="none" dirty="0">
              <a:solidFill>
                <a:srgbClr val="045284"/>
              </a:solidFill>
              <a:latin typeface="Montserrat"/>
              <a:ea typeface="Montserrat"/>
              <a:cs typeface="Montserrat"/>
              <a:sym typeface="Montserrat"/>
            </a:endParaRPr>
          </a:p>
        </p:txBody>
      </p:sp>
      <p:pic>
        <p:nvPicPr>
          <p:cNvPr id="7" name="Picture 6">
            <a:extLst>
              <a:ext uri="{FF2B5EF4-FFF2-40B4-BE49-F238E27FC236}">
                <a16:creationId xmlns:a16="http://schemas.microsoft.com/office/drawing/2014/main" id="{529CBC27-8A0C-F311-A43B-0AD666BA6C33}"/>
              </a:ext>
            </a:extLst>
          </p:cNvPr>
          <p:cNvPicPr>
            <a:picLocks noChangeAspect="1"/>
          </p:cNvPicPr>
          <p:nvPr/>
        </p:nvPicPr>
        <p:blipFill>
          <a:blip r:embed="rId4"/>
          <a:stretch>
            <a:fillRect/>
          </a:stretch>
        </p:blipFill>
        <p:spPr>
          <a:xfrm>
            <a:off x="2624834" y="2649601"/>
            <a:ext cx="2794565" cy="1901756"/>
          </a:xfrm>
          <a:prstGeom prst="rect">
            <a:avLst/>
          </a:prstGeom>
        </p:spPr>
      </p:pic>
      <p:pic>
        <p:nvPicPr>
          <p:cNvPr id="10" name="Picture 9">
            <a:extLst>
              <a:ext uri="{FF2B5EF4-FFF2-40B4-BE49-F238E27FC236}">
                <a16:creationId xmlns:a16="http://schemas.microsoft.com/office/drawing/2014/main" id="{C65B76C3-64D6-7631-D7DD-7BDC6549C511}"/>
              </a:ext>
            </a:extLst>
          </p:cNvPr>
          <p:cNvPicPr>
            <a:picLocks noChangeAspect="1"/>
          </p:cNvPicPr>
          <p:nvPr/>
        </p:nvPicPr>
        <p:blipFill>
          <a:blip r:embed="rId5"/>
          <a:stretch>
            <a:fillRect/>
          </a:stretch>
        </p:blipFill>
        <p:spPr>
          <a:xfrm>
            <a:off x="5712951" y="2672156"/>
            <a:ext cx="2909233" cy="1901755"/>
          </a:xfrm>
          <a:prstGeom prst="rect">
            <a:avLst/>
          </a:prstGeom>
        </p:spPr>
      </p:pic>
    </p:spTree>
    <p:extLst>
      <p:ext uri="{BB962C8B-B14F-4D97-AF65-F5344CB8AC3E}">
        <p14:creationId xmlns:p14="http://schemas.microsoft.com/office/powerpoint/2010/main" val="3762176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 name="Picture 2">
            <a:extLst>
              <a:ext uri="{FF2B5EF4-FFF2-40B4-BE49-F238E27FC236}">
                <a16:creationId xmlns:a16="http://schemas.microsoft.com/office/drawing/2014/main" id="{3CAF43A1-F2A8-12CA-3EA8-A6BBDF2DA0F6}"/>
              </a:ext>
            </a:extLst>
          </p:cNvPr>
          <p:cNvPicPr>
            <a:picLocks noChangeAspect="1"/>
          </p:cNvPicPr>
          <p:nvPr/>
        </p:nvPicPr>
        <p:blipFill>
          <a:blip r:embed="rId3"/>
          <a:stretch>
            <a:fillRect/>
          </a:stretch>
        </p:blipFill>
        <p:spPr>
          <a:xfrm>
            <a:off x="113006" y="172121"/>
            <a:ext cx="2095458" cy="479236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70" name="Google Shape;370;p10"/>
          <p:cNvSpPr/>
          <p:nvPr/>
        </p:nvSpPr>
        <p:spPr>
          <a:xfrm rot="5400000">
            <a:off x="1785747" y="11569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10"/>
          <p:cNvSpPr txBox="1"/>
          <p:nvPr/>
        </p:nvSpPr>
        <p:spPr>
          <a:xfrm rot="-1213">
            <a:off x="2658698" y="180062"/>
            <a:ext cx="5963404" cy="461584"/>
          </a:xfrm>
          <a:prstGeom prst="rect">
            <a:avLst/>
          </a:prstGeom>
          <a:noFill/>
          <a:ln>
            <a:noFill/>
          </a:ln>
        </p:spPr>
        <p:txBody>
          <a:bodyPr spcFirstLastPara="1" wrap="square" lIns="91400" tIns="91400" rIns="91400" bIns="91400" anchor="t" anchorCtr="0">
            <a:spAutoFit/>
          </a:bodyPr>
          <a:lstStyle/>
          <a:p>
            <a:pPr marL="0" marR="0" lvl="0" indent="0" algn="ctr" rtl="0">
              <a:lnSpc>
                <a:spcPct val="100000"/>
              </a:lnSpc>
              <a:spcBef>
                <a:spcPts val="0"/>
              </a:spcBef>
              <a:spcAft>
                <a:spcPts val="0"/>
              </a:spcAft>
              <a:buClr>
                <a:srgbClr val="FFFFFF"/>
              </a:buClr>
              <a:buSzPts val="4000"/>
              <a:buFont typeface="Raleway"/>
              <a:buNone/>
            </a:pPr>
            <a:r>
              <a:rPr lang="es-AR" sz="1800" b="1" i="0" u="none" strike="noStrike" cap="none" dirty="0">
                <a:solidFill>
                  <a:srgbClr val="045284"/>
                </a:solidFill>
                <a:latin typeface="Montserrat"/>
                <a:ea typeface="Montserrat"/>
                <a:cs typeface="Montserrat"/>
                <a:sym typeface="Montserrat"/>
              </a:rPr>
              <a:t>Análisis exploratorio</a:t>
            </a:r>
            <a:endParaRPr sz="1800" b="0" i="0" u="none" strike="noStrike" cap="none" dirty="0">
              <a:solidFill>
                <a:srgbClr val="045284"/>
              </a:solidFill>
              <a:latin typeface="Montserrat"/>
              <a:ea typeface="Montserrat"/>
              <a:cs typeface="Montserrat"/>
              <a:sym typeface="Montserrat"/>
            </a:endParaRPr>
          </a:p>
        </p:txBody>
      </p:sp>
      <p:cxnSp>
        <p:nvCxnSpPr>
          <p:cNvPr id="5" name="Google Shape;369;p10">
            <a:extLst>
              <a:ext uri="{FF2B5EF4-FFF2-40B4-BE49-F238E27FC236}">
                <a16:creationId xmlns:a16="http://schemas.microsoft.com/office/drawing/2014/main" id="{61A915FA-818B-CAA3-3E53-FB0A77C833EF}"/>
              </a:ext>
            </a:extLst>
          </p:cNvPr>
          <p:cNvCxnSpPr/>
          <p:nvPr/>
        </p:nvCxnSpPr>
        <p:spPr>
          <a:xfrm>
            <a:off x="2342987" y="2256"/>
            <a:ext cx="0" cy="5132100"/>
          </a:xfrm>
          <a:prstGeom prst="straightConnector1">
            <a:avLst/>
          </a:prstGeom>
          <a:noFill/>
          <a:ln w="9525" cap="flat" cmpd="sng">
            <a:solidFill>
              <a:srgbClr val="045284"/>
            </a:solidFill>
            <a:prstDash val="solid"/>
            <a:round/>
            <a:headEnd type="none" w="sm" len="sm"/>
            <a:tailEnd type="none" w="sm" len="sm"/>
          </a:ln>
        </p:spPr>
      </p:cxnSp>
      <p:sp>
        <p:nvSpPr>
          <p:cNvPr id="6" name="Google Shape;370;p10">
            <a:extLst>
              <a:ext uri="{FF2B5EF4-FFF2-40B4-BE49-F238E27FC236}">
                <a16:creationId xmlns:a16="http://schemas.microsoft.com/office/drawing/2014/main" id="{B2FDCB3C-6458-445B-BF3E-71CB5C454E3E}"/>
              </a:ext>
            </a:extLst>
          </p:cNvPr>
          <p:cNvSpPr/>
          <p:nvPr/>
        </p:nvSpPr>
        <p:spPr>
          <a:xfrm rot="5400000">
            <a:off x="2333987" y="4768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72;p10">
            <a:extLst>
              <a:ext uri="{FF2B5EF4-FFF2-40B4-BE49-F238E27FC236}">
                <a16:creationId xmlns:a16="http://schemas.microsoft.com/office/drawing/2014/main" id="{B15E4B28-7EBD-96EC-FF51-424CAA640BE5}"/>
              </a:ext>
            </a:extLst>
          </p:cNvPr>
          <p:cNvSpPr txBox="1"/>
          <p:nvPr/>
        </p:nvSpPr>
        <p:spPr>
          <a:xfrm rot="-1213">
            <a:off x="2650239" y="643782"/>
            <a:ext cx="6139015" cy="4370346"/>
          </a:xfrm>
          <a:prstGeom prst="rect">
            <a:avLst/>
          </a:prstGeom>
          <a:noFill/>
          <a:ln>
            <a:noFill/>
          </a:ln>
        </p:spPr>
        <p:txBody>
          <a:bodyPr spcFirstLastPara="1" wrap="square" lIns="91400" tIns="91400" rIns="91400" bIns="91400" anchor="t" anchorCtr="0">
            <a:spAutoFit/>
          </a:bodyPr>
          <a:lstStyle/>
          <a:p>
            <a:pPr marL="0" marR="0" lvl="0" indent="0" rtl="0">
              <a:lnSpc>
                <a:spcPct val="100000"/>
              </a:lnSpc>
              <a:spcBef>
                <a:spcPts val="0"/>
              </a:spcBef>
              <a:spcAft>
                <a:spcPts val="0"/>
              </a:spcAft>
              <a:buClr>
                <a:srgbClr val="FFFFFF"/>
              </a:buClr>
              <a:buSzPts val="4000"/>
              <a:buFont typeface="Raleway"/>
              <a:buNone/>
            </a:pPr>
            <a:r>
              <a:rPr lang="es-AR" b="1" i="0" u="none" strike="noStrike" cap="none" dirty="0">
                <a:solidFill>
                  <a:srgbClr val="045284"/>
                </a:solidFill>
                <a:latin typeface="Montserrat"/>
                <a:ea typeface="Montserrat"/>
                <a:cs typeface="Montserrat"/>
                <a:sym typeface="Montserrat"/>
              </a:rPr>
              <a:t>Análisis exploratorio</a:t>
            </a:r>
          </a:p>
          <a:p>
            <a:pPr marL="0" marR="0" lvl="0" indent="0" rtl="0">
              <a:lnSpc>
                <a:spcPct val="100000"/>
              </a:lnSpc>
              <a:spcBef>
                <a:spcPts val="0"/>
              </a:spcBef>
              <a:spcAft>
                <a:spcPts val="0"/>
              </a:spcAft>
              <a:buClr>
                <a:srgbClr val="FFFFFF"/>
              </a:buClr>
              <a:buSzPts val="4000"/>
              <a:buFont typeface="Raleway"/>
              <a:buNone/>
            </a:pPr>
            <a:endParaRPr lang="es-AR" b="1" dirty="0">
              <a:solidFill>
                <a:srgbClr val="045284"/>
              </a:solidFill>
              <a:latin typeface="Montserrat"/>
              <a:ea typeface="Montserrat"/>
              <a:cs typeface="Montserrat"/>
              <a:sym typeface="Montserrat"/>
            </a:endParaRPr>
          </a:p>
          <a:p>
            <a:pPr>
              <a:buClr>
                <a:srgbClr val="FFFFFF"/>
              </a:buClr>
              <a:buSzPts val="4000"/>
            </a:pPr>
            <a:r>
              <a:rPr lang="es-AR" i="0" u="none" strike="noStrike" cap="none" dirty="0">
                <a:solidFill>
                  <a:srgbClr val="045284"/>
                </a:solidFill>
                <a:latin typeface="Montserrat"/>
                <a:ea typeface="Montserrat"/>
                <a:cs typeface="Montserrat"/>
                <a:sym typeface="Montserrat"/>
              </a:rPr>
              <a:t>¿Los sujetos masculinos y/o mayor edad compran autos más costosos?</a:t>
            </a:r>
            <a:endParaRPr lang="es-AR" b="1"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algn="just">
              <a:buClr>
                <a:srgbClr val="FFFFFF"/>
              </a:buClr>
              <a:buSzPts val="4000"/>
            </a:pPr>
            <a:r>
              <a:rPr lang="es-AR" sz="1200" i="0" u="none" strike="noStrike" cap="none" dirty="0">
                <a:solidFill>
                  <a:srgbClr val="205280"/>
                </a:solidFill>
                <a:latin typeface="Montserrat" panose="00000500000000000000" pitchFamily="2" charset="0"/>
                <a:ea typeface="Montserrat Medium"/>
                <a:cs typeface="Montserrat Medium"/>
                <a:sym typeface="Montserrat Medium"/>
              </a:rPr>
              <a:t>Adicionalmente, se infirió que la población masculina, además de ser la que más vehículos consume, también es la que adquiere las unidades más costosas. Asimismo, se observó que el rango etario con mayor consumo de autos de lujo se encuentra entre los 60 y 80 años.</a:t>
            </a: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L="285750" marR="0" lvl="0" indent="-285750" rtl="0">
              <a:lnSpc>
                <a:spcPct val="100000"/>
              </a:lnSpc>
              <a:spcBef>
                <a:spcPts val="0"/>
              </a:spcBef>
              <a:spcAft>
                <a:spcPts val="0"/>
              </a:spcAft>
              <a:buClr>
                <a:srgbClr val="FFFFFF"/>
              </a:buClr>
              <a:buSzPts val="4000"/>
              <a:buFontTx/>
              <a:buChar char="-"/>
            </a:pPr>
            <a:endParaRPr lang="es-AR" i="0" u="none" strike="noStrike" cap="none" dirty="0">
              <a:solidFill>
                <a:srgbClr val="045284"/>
              </a:solidFill>
              <a:latin typeface="Montserrat"/>
              <a:ea typeface="Montserrat"/>
              <a:cs typeface="Montserrat"/>
              <a:sym typeface="Montserrat"/>
            </a:endParaRPr>
          </a:p>
          <a:p>
            <a:pPr marL="285750" marR="0" lvl="0" indent="-285750" rtl="0">
              <a:lnSpc>
                <a:spcPct val="100000"/>
              </a:lnSpc>
              <a:spcBef>
                <a:spcPts val="0"/>
              </a:spcBef>
              <a:spcAft>
                <a:spcPts val="0"/>
              </a:spcAft>
              <a:buClr>
                <a:srgbClr val="FFFFFF"/>
              </a:buClr>
              <a:buSzPts val="4000"/>
              <a:buFontTx/>
              <a:buChar char="-"/>
            </a:pPr>
            <a:endParaRPr lang="es-AR" dirty="0">
              <a:solidFill>
                <a:srgbClr val="045284"/>
              </a:solidFill>
              <a:latin typeface="Montserrat"/>
              <a:ea typeface="Montserrat"/>
              <a:cs typeface="Montserrat"/>
              <a:sym typeface="Montserrat"/>
            </a:endParaRPr>
          </a:p>
          <a:p>
            <a:pPr marL="0" marR="0" lvl="0" indent="0" rtl="0">
              <a:lnSpc>
                <a:spcPct val="100000"/>
              </a:lnSpc>
              <a:spcBef>
                <a:spcPts val="0"/>
              </a:spcBef>
              <a:spcAft>
                <a:spcPts val="0"/>
              </a:spcAft>
              <a:buClr>
                <a:srgbClr val="FFFFFF"/>
              </a:buClr>
              <a:buSzPts val="4000"/>
              <a:buFont typeface="Raleway"/>
              <a:buNone/>
            </a:pPr>
            <a:endParaRPr i="0" u="none" strike="noStrike" cap="none" dirty="0">
              <a:solidFill>
                <a:srgbClr val="045284"/>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C2A477D6-DA79-AE3F-9E3D-D579A9D65461}"/>
              </a:ext>
            </a:extLst>
          </p:cNvPr>
          <p:cNvPicPr>
            <a:picLocks noChangeAspect="1"/>
          </p:cNvPicPr>
          <p:nvPr/>
        </p:nvPicPr>
        <p:blipFill>
          <a:blip r:embed="rId4"/>
          <a:stretch>
            <a:fillRect/>
          </a:stretch>
        </p:blipFill>
        <p:spPr>
          <a:xfrm>
            <a:off x="3461888" y="2836685"/>
            <a:ext cx="4357023" cy="2066515"/>
          </a:xfrm>
          <a:prstGeom prst="rect">
            <a:avLst/>
          </a:prstGeom>
        </p:spPr>
      </p:pic>
    </p:spTree>
    <p:extLst>
      <p:ext uri="{BB962C8B-B14F-4D97-AF65-F5344CB8AC3E}">
        <p14:creationId xmlns:p14="http://schemas.microsoft.com/office/powerpoint/2010/main" val="2423498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
          <p:cNvSpPr txBox="1">
            <a:spLocks noGrp="1"/>
          </p:cNvSpPr>
          <p:nvPr>
            <p:ph type="title"/>
          </p:nvPr>
        </p:nvSpPr>
        <p:spPr>
          <a:xfrm>
            <a:off x="311708" y="744574"/>
            <a:ext cx="8520600" cy="2052600"/>
          </a:xfrm>
          <a:prstGeom prst="rect">
            <a:avLst/>
          </a:prstGeom>
          <a:noFill/>
          <a:ln>
            <a:noFill/>
          </a:ln>
        </p:spPr>
        <p:txBody>
          <a:bodyPr spcFirstLastPara="1" wrap="square" lIns="91400" tIns="91400" rIns="91400" bIns="91400" anchor="b" anchorCtr="0">
            <a:normAutofit/>
          </a:bodyPr>
          <a:lstStyle/>
          <a:p>
            <a:pPr marL="0" lvl="0" indent="0" algn="ctr" rtl="0">
              <a:lnSpc>
                <a:spcPct val="100000"/>
              </a:lnSpc>
              <a:spcBef>
                <a:spcPts val="0"/>
              </a:spcBef>
              <a:spcAft>
                <a:spcPts val="0"/>
              </a:spcAft>
              <a:buSzPts val="5200"/>
              <a:buNone/>
            </a:pPr>
            <a:endParaRPr/>
          </a:p>
        </p:txBody>
      </p:sp>
      <p:sp>
        <p:nvSpPr>
          <p:cNvPr id="114" name="Google Shape;114;p2"/>
          <p:cNvSpPr txBox="1">
            <a:spLocks noGrp="1"/>
          </p:cNvSpPr>
          <p:nvPr>
            <p:ph type="body" idx="1"/>
          </p:nvPr>
        </p:nvSpPr>
        <p:spPr>
          <a:xfrm>
            <a:off x="311699" y="2834125"/>
            <a:ext cx="8520600" cy="792600"/>
          </a:xfrm>
          <a:prstGeom prst="rect">
            <a:avLst/>
          </a:prstGeom>
          <a:noFill/>
          <a:ln>
            <a:noFill/>
          </a:ln>
        </p:spPr>
        <p:txBody>
          <a:bodyPr spcFirstLastPara="1" wrap="square" lIns="91400" tIns="91400" rIns="91400" bIns="91400" anchor="t" anchorCtr="0">
            <a:normAutofit/>
          </a:bodyPr>
          <a:lstStyle/>
          <a:p>
            <a:pPr marL="0" lvl="0" indent="0" algn="ctr" rtl="0">
              <a:lnSpc>
                <a:spcPct val="100000"/>
              </a:lnSpc>
              <a:spcBef>
                <a:spcPts val="0"/>
              </a:spcBef>
              <a:spcAft>
                <a:spcPts val="0"/>
              </a:spcAft>
              <a:buSzPts val="2800"/>
              <a:buNone/>
            </a:pPr>
            <a:endParaRPr/>
          </a:p>
        </p:txBody>
      </p:sp>
      <p:sp>
        <p:nvSpPr>
          <p:cNvPr id="115" name="Google Shape;115;p2"/>
          <p:cNvSpPr/>
          <p:nvPr/>
        </p:nvSpPr>
        <p:spPr>
          <a:xfrm rot="-5400000">
            <a:off x="1996200" y="-2004300"/>
            <a:ext cx="5143500" cy="9152100"/>
          </a:xfrm>
          <a:prstGeom prst="rect">
            <a:avLst/>
          </a:prstGeom>
          <a:solidFill>
            <a:srgbClr val="022454"/>
          </a:solidFill>
          <a:ln w="28575" cap="flat" cmpd="sng">
            <a:solidFill>
              <a:srgbClr val="022454"/>
            </a:solidFill>
            <a:prstDash val="solid"/>
            <a:round/>
            <a:headEnd type="none" w="sm" len="sm"/>
            <a:tailEnd type="none" w="sm" len="sm"/>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D6E96"/>
              </a:buClr>
              <a:buSzPts val="1400"/>
              <a:buFont typeface="Arial"/>
              <a:buNone/>
            </a:pPr>
            <a:endParaRPr sz="1400" b="0" i="0" u="none" strike="noStrike" cap="none" dirty="0">
              <a:solidFill>
                <a:srgbClr val="000000"/>
              </a:solidFill>
              <a:latin typeface="Arial"/>
              <a:ea typeface="Arial"/>
              <a:cs typeface="Arial"/>
              <a:sym typeface="Arial"/>
            </a:endParaRPr>
          </a:p>
        </p:txBody>
      </p:sp>
      <p:cxnSp>
        <p:nvCxnSpPr>
          <p:cNvPr id="116" name="Google Shape;116;p2"/>
          <p:cNvCxnSpPr/>
          <p:nvPr/>
        </p:nvCxnSpPr>
        <p:spPr>
          <a:xfrm>
            <a:off x="378875" y="5700"/>
            <a:ext cx="0" cy="5132100"/>
          </a:xfrm>
          <a:prstGeom prst="straightConnector1">
            <a:avLst/>
          </a:prstGeom>
          <a:noFill/>
          <a:ln w="9525" cap="flat" cmpd="sng">
            <a:solidFill>
              <a:schemeClr val="lt1"/>
            </a:solidFill>
            <a:prstDash val="solid"/>
            <a:round/>
            <a:headEnd type="none" w="sm" len="sm"/>
            <a:tailEnd type="none" w="sm" len="sm"/>
          </a:ln>
        </p:spPr>
      </p:cxnSp>
      <p:grpSp>
        <p:nvGrpSpPr>
          <p:cNvPr id="117" name="Google Shape;117;p2"/>
          <p:cNvGrpSpPr/>
          <p:nvPr/>
        </p:nvGrpSpPr>
        <p:grpSpPr>
          <a:xfrm>
            <a:off x="7565075" y="4594525"/>
            <a:ext cx="678300" cy="147000"/>
            <a:chOff x="7118050" y="4213525"/>
            <a:chExt cx="678300" cy="147000"/>
          </a:xfrm>
        </p:grpSpPr>
        <p:sp>
          <p:nvSpPr>
            <p:cNvPr id="118" name="Google Shape;118;p2"/>
            <p:cNvSpPr/>
            <p:nvPr/>
          </p:nvSpPr>
          <p:spPr>
            <a:xfrm rot="5400000">
              <a:off x="710815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
            <p:cNvSpPr/>
            <p:nvPr/>
          </p:nvSpPr>
          <p:spPr>
            <a:xfrm rot="5400000">
              <a:off x="738370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
            <p:cNvSpPr/>
            <p:nvPr/>
          </p:nvSpPr>
          <p:spPr>
            <a:xfrm rot="5400000">
              <a:off x="765925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1" name="Google Shape;121;p2"/>
          <p:cNvSpPr/>
          <p:nvPr/>
        </p:nvSpPr>
        <p:spPr>
          <a:xfrm rot="5400000">
            <a:off x="369875" y="2146250"/>
            <a:ext cx="132600" cy="1146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
          <p:cNvSpPr txBox="1"/>
          <p:nvPr/>
        </p:nvSpPr>
        <p:spPr>
          <a:xfrm>
            <a:off x="529886" y="332082"/>
            <a:ext cx="1853269" cy="738583"/>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073763"/>
              </a:buClr>
              <a:buSzPts val="2000"/>
              <a:buFont typeface="Raleway"/>
              <a:buNone/>
            </a:pPr>
            <a:r>
              <a:rPr lang="es-ES" sz="1800" b="1" i="0" u="none" strike="noStrike" cap="none" dirty="0">
                <a:solidFill>
                  <a:schemeClr val="lt1"/>
                </a:solidFill>
                <a:latin typeface="Montserrat"/>
                <a:ea typeface="Montserrat"/>
                <a:cs typeface="Montserrat"/>
                <a:sym typeface="Montserrat"/>
              </a:rPr>
              <a:t>Conclusiones:</a:t>
            </a:r>
            <a:endParaRPr sz="1800" b="1" i="0" u="none" strike="noStrike" cap="none" dirty="0">
              <a:solidFill>
                <a:srgbClr val="000000"/>
              </a:solidFill>
              <a:latin typeface="Montserrat"/>
              <a:ea typeface="Montserrat"/>
              <a:cs typeface="Montserrat"/>
              <a:sym typeface="Montserrat"/>
            </a:endParaRPr>
          </a:p>
          <a:p>
            <a:pPr marL="0" marR="0" lvl="0" indent="101600" algn="l" rtl="0">
              <a:lnSpc>
                <a:spcPct val="100000"/>
              </a:lnSpc>
              <a:spcBef>
                <a:spcPts val="0"/>
              </a:spcBef>
              <a:spcAft>
                <a:spcPts val="0"/>
              </a:spcAft>
              <a:buClr>
                <a:schemeClr val="lt1"/>
              </a:buClr>
              <a:buSzPts val="2000"/>
              <a:buFont typeface="Raleway"/>
              <a:buNone/>
            </a:pPr>
            <a:endParaRPr sz="1800" b="1" i="1" u="none" strike="noStrike" cap="none" dirty="0">
              <a:solidFill>
                <a:schemeClr val="lt1"/>
              </a:solidFill>
              <a:latin typeface="Montserrat"/>
              <a:ea typeface="Montserrat"/>
              <a:cs typeface="Montserrat"/>
              <a:sym typeface="Montserrat"/>
            </a:endParaRPr>
          </a:p>
        </p:txBody>
      </p:sp>
      <p:sp>
        <p:nvSpPr>
          <p:cNvPr id="123" name="Google Shape;123;p2"/>
          <p:cNvSpPr txBox="1"/>
          <p:nvPr/>
        </p:nvSpPr>
        <p:spPr>
          <a:xfrm>
            <a:off x="2383154" y="368949"/>
            <a:ext cx="5860222" cy="3157757"/>
          </a:xfrm>
          <a:prstGeom prst="rect">
            <a:avLst/>
          </a:prstGeom>
          <a:noFill/>
          <a:ln>
            <a:noFill/>
          </a:ln>
        </p:spPr>
        <p:txBody>
          <a:bodyPr spcFirstLastPara="1" wrap="square" lIns="91425" tIns="91425" rIns="91425" bIns="91425" anchor="t" anchorCtr="0">
            <a:spAutoFit/>
          </a:bodyPr>
          <a:lstStyle/>
          <a:p>
            <a:pPr marL="114300" marR="0" lvl="0" indent="0" algn="just" rtl="0">
              <a:lnSpc>
                <a:spcPct val="115000"/>
              </a:lnSpc>
              <a:spcBef>
                <a:spcPts val="0"/>
              </a:spcBef>
              <a:spcAft>
                <a:spcPts val="0"/>
              </a:spcAft>
              <a:buNone/>
            </a:pPr>
            <a:r>
              <a:rPr lang="es-AR" b="0" i="0" u="none" strike="noStrike" cap="none" dirty="0">
                <a:solidFill>
                  <a:schemeClr val="lt1"/>
                </a:solidFill>
                <a:latin typeface="Century Gothic"/>
                <a:ea typeface="Century Gothic"/>
                <a:cs typeface="Century Gothic"/>
                <a:sym typeface="Century Gothic"/>
              </a:rPr>
              <a:t>Las variables más relevantes para predecir el valor de venta de los vehículos usados son el año de fabricación, el kilometraje de cada automóvil y en menor medida, la condición de la unidad.</a:t>
            </a:r>
          </a:p>
          <a:p>
            <a:pPr marL="114300" marR="0" lvl="0" indent="0" algn="just" rtl="0">
              <a:lnSpc>
                <a:spcPct val="115000"/>
              </a:lnSpc>
              <a:spcBef>
                <a:spcPts val="0"/>
              </a:spcBef>
              <a:spcAft>
                <a:spcPts val="0"/>
              </a:spcAft>
              <a:buNone/>
            </a:pPr>
            <a:endParaRPr lang="es-AR" b="0" i="0" u="none" strike="noStrike" cap="none" dirty="0">
              <a:solidFill>
                <a:schemeClr val="lt1"/>
              </a:solidFill>
              <a:latin typeface="Century Gothic"/>
              <a:ea typeface="Century Gothic"/>
              <a:cs typeface="Century Gothic"/>
              <a:sym typeface="Century Gothic"/>
            </a:endParaRPr>
          </a:p>
          <a:p>
            <a:pPr marL="114300" marR="0" lvl="0" indent="0" algn="just" rtl="0">
              <a:lnSpc>
                <a:spcPct val="115000"/>
              </a:lnSpc>
              <a:spcBef>
                <a:spcPts val="0"/>
              </a:spcBef>
              <a:spcAft>
                <a:spcPts val="0"/>
              </a:spcAft>
              <a:buNone/>
            </a:pPr>
            <a:r>
              <a:rPr lang="es-AR" b="0" i="0" u="none" strike="noStrike" cap="none" dirty="0">
                <a:solidFill>
                  <a:schemeClr val="lt1"/>
                </a:solidFill>
                <a:latin typeface="Century Gothic"/>
                <a:ea typeface="Century Gothic"/>
                <a:cs typeface="Century Gothic"/>
                <a:sym typeface="Century Gothic"/>
              </a:rPr>
              <a:t>Desde el punto de vista demográfico las variables de sexo edad y ubicación de las ventas, presentan también una fuerte correlación co</a:t>
            </a:r>
            <a:r>
              <a:rPr lang="es-AR" dirty="0">
                <a:solidFill>
                  <a:schemeClr val="lt1"/>
                </a:solidFill>
                <a:latin typeface="Century Gothic"/>
                <a:ea typeface="Century Gothic"/>
                <a:cs typeface="Century Gothic"/>
                <a:sym typeface="Century Gothic"/>
              </a:rPr>
              <a:t>n el precio de venta.</a:t>
            </a:r>
          </a:p>
          <a:p>
            <a:pPr marL="114300" marR="0" lvl="0" indent="0" algn="just" rtl="0">
              <a:lnSpc>
                <a:spcPct val="115000"/>
              </a:lnSpc>
              <a:spcBef>
                <a:spcPts val="0"/>
              </a:spcBef>
              <a:spcAft>
                <a:spcPts val="0"/>
              </a:spcAft>
              <a:buNone/>
            </a:pPr>
            <a:endParaRPr lang="es-AR" b="0" i="0" u="none" strike="noStrike" cap="none" dirty="0">
              <a:solidFill>
                <a:schemeClr val="lt1"/>
              </a:solidFill>
              <a:latin typeface="Century Gothic"/>
              <a:ea typeface="Century Gothic"/>
              <a:cs typeface="Century Gothic"/>
              <a:sym typeface="Century Gothic"/>
            </a:endParaRPr>
          </a:p>
          <a:p>
            <a:pPr marL="114300" marR="0" lvl="0" indent="0" algn="just" rtl="0">
              <a:lnSpc>
                <a:spcPct val="115000"/>
              </a:lnSpc>
              <a:spcBef>
                <a:spcPts val="0"/>
              </a:spcBef>
              <a:spcAft>
                <a:spcPts val="0"/>
              </a:spcAft>
              <a:buNone/>
            </a:pPr>
            <a:r>
              <a:rPr lang="es-AR" b="0" i="0" u="none" strike="noStrike" cap="none" dirty="0">
                <a:solidFill>
                  <a:schemeClr val="lt1"/>
                </a:solidFill>
                <a:latin typeface="Century Gothic"/>
                <a:ea typeface="Century Gothic"/>
                <a:cs typeface="Century Gothic"/>
                <a:sym typeface="Century Gothic"/>
              </a:rPr>
              <a:t>Como recomendación final, se sugiere orientar las campañas de venta hacia el público masculino de la tercera edad, dado que son los principales consumidores del mercado y, según los datos, están más dispuestos a pagar precios más altos.</a:t>
            </a:r>
          </a:p>
        </p:txBody>
      </p:sp>
    </p:spTree>
    <p:extLst>
      <p:ext uri="{BB962C8B-B14F-4D97-AF65-F5344CB8AC3E}">
        <p14:creationId xmlns:p14="http://schemas.microsoft.com/office/powerpoint/2010/main" val="4237541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
          <p:cNvSpPr txBox="1">
            <a:spLocks noGrp="1"/>
          </p:cNvSpPr>
          <p:nvPr>
            <p:ph type="title"/>
          </p:nvPr>
        </p:nvSpPr>
        <p:spPr>
          <a:xfrm>
            <a:off x="311708" y="744574"/>
            <a:ext cx="8520600" cy="2052600"/>
          </a:xfrm>
          <a:prstGeom prst="rect">
            <a:avLst/>
          </a:prstGeom>
          <a:noFill/>
          <a:ln>
            <a:noFill/>
          </a:ln>
        </p:spPr>
        <p:txBody>
          <a:bodyPr spcFirstLastPara="1" wrap="square" lIns="91400" tIns="91400" rIns="91400" bIns="91400" anchor="b" anchorCtr="0">
            <a:normAutofit/>
          </a:bodyPr>
          <a:lstStyle/>
          <a:p>
            <a:pPr marL="0" lvl="0" indent="0" algn="ctr" rtl="0">
              <a:lnSpc>
                <a:spcPct val="100000"/>
              </a:lnSpc>
              <a:spcBef>
                <a:spcPts val="0"/>
              </a:spcBef>
              <a:spcAft>
                <a:spcPts val="0"/>
              </a:spcAft>
              <a:buSzPts val="5200"/>
              <a:buNone/>
            </a:pPr>
            <a:endParaRPr/>
          </a:p>
        </p:txBody>
      </p:sp>
      <p:sp>
        <p:nvSpPr>
          <p:cNvPr id="114" name="Google Shape;114;p2"/>
          <p:cNvSpPr txBox="1">
            <a:spLocks noGrp="1"/>
          </p:cNvSpPr>
          <p:nvPr>
            <p:ph type="body" idx="1"/>
          </p:nvPr>
        </p:nvSpPr>
        <p:spPr>
          <a:xfrm>
            <a:off x="623400" y="2272442"/>
            <a:ext cx="8520600" cy="792600"/>
          </a:xfrm>
          <a:prstGeom prst="rect">
            <a:avLst/>
          </a:prstGeom>
          <a:noFill/>
          <a:ln>
            <a:noFill/>
          </a:ln>
        </p:spPr>
        <p:txBody>
          <a:bodyPr spcFirstLastPara="1" wrap="square" lIns="91400" tIns="91400" rIns="91400" bIns="91400" anchor="t" anchorCtr="0">
            <a:normAutofit/>
          </a:bodyPr>
          <a:lstStyle/>
          <a:p>
            <a:pPr marL="0" lvl="0" indent="0" algn="ctr" rtl="0">
              <a:lnSpc>
                <a:spcPct val="100000"/>
              </a:lnSpc>
              <a:spcBef>
                <a:spcPts val="0"/>
              </a:spcBef>
              <a:spcAft>
                <a:spcPts val="0"/>
              </a:spcAft>
              <a:buSzPts val="2800"/>
              <a:buNone/>
            </a:pPr>
            <a:endParaRPr/>
          </a:p>
        </p:txBody>
      </p:sp>
      <p:sp>
        <p:nvSpPr>
          <p:cNvPr id="115" name="Google Shape;115;p2"/>
          <p:cNvSpPr/>
          <p:nvPr/>
        </p:nvSpPr>
        <p:spPr>
          <a:xfrm rot="-5400000">
            <a:off x="1996200" y="-2004300"/>
            <a:ext cx="5143500" cy="9152100"/>
          </a:xfrm>
          <a:prstGeom prst="rect">
            <a:avLst/>
          </a:prstGeom>
          <a:solidFill>
            <a:srgbClr val="022454"/>
          </a:solidFill>
          <a:ln w="28575" cap="flat" cmpd="sng">
            <a:solidFill>
              <a:srgbClr val="022454"/>
            </a:solidFill>
            <a:prstDash val="solid"/>
            <a:round/>
            <a:headEnd type="none" w="sm" len="sm"/>
            <a:tailEnd type="none" w="sm" len="sm"/>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D6E96"/>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16" name="Google Shape;116;p2"/>
          <p:cNvCxnSpPr/>
          <p:nvPr/>
        </p:nvCxnSpPr>
        <p:spPr>
          <a:xfrm>
            <a:off x="378875" y="5700"/>
            <a:ext cx="0" cy="5132100"/>
          </a:xfrm>
          <a:prstGeom prst="straightConnector1">
            <a:avLst/>
          </a:prstGeom>
          <a:noFill/>
          <a:ln w="9525" cap="flat" cmpd="sng">
            <a:solidFill>
              <a:schemeClr val="lt1"/>
            </a:solidFill>
            <a:prstDash val="solid"/>
            <a:round/>
            <a:headEnd type="none" w="sm" len="sm"/>
            <a:tailEnd type="none" w="sm" len="sm"/>
          </a:ln>
        </p:spPr>
      </p:cxnSp>
      <p:grpSp>
        <p:nvGrpSpPr>
          <p:cNvPr id="117" name="Google Shape;117;p2"/>
          <p:cNvGrpSpPr/>
          <p:nvPr/>
        </p:nvGrpSpPr>
        <p:grpSpPr>
          <a:xfrm>
            <a:off x="7565075" y="4594525"/>
            <a:ext cx="678300" cy="147000"/>
            <a:chOff x="7118050" y="4213525"/>
            <a:chExt cx="678300" cy="147000"/>
          </a:xfrm>
        </p:grpSpPr>
        <p:sp>
          <p:nvSpPr>
            <p:cNvPr id="118" name="Google Shape;118;p2"/>
            <p:cNvSpPr/>
            <p:nvPr/>
          </p:nvSpPr>
          <p:spPr>
            <a:xfrm rot="5400000">
              <a:off x="710815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
            <p:cNvSpPr/>
            <p:nvPr/>
          </p:nvSpPr>
          <p:spPr>
            <a:xfrm rot="5400000">
              <a:off x="738370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
            <p:cNvSpPr/>
            <p:nvPr/>
          </p:nvSpPr>
          <p:spPr>
            <a:xfrm rot="5400000">
              <a:off x="765925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1" name="Google Shape;121;p2"/>
          <p:cNvSpPr/>
          <p:nvPr/>
        </p:nvSpPr>
        <p:spPr>
          <a:xfrm rot="5400000">
            <a:off x="361536" y="1584567"/>
            <a:ext cx="132600" cy="1146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 name="Google Shape;152;p3">
            <a:extLst>
              <a:ext uri="{FF2B5EF4-FFF2-40B4-BE49-F238E27FC236}">
                <a16:creationId xmlns:a16="http://schemas.microsoft.com/office/drawing/2014/main" id="{D2DDDF32-9120-966F-903A-C1DD5745FF28}"/>
              </a:ext>
            </a:extLst>
          </p:cNvPr>
          <p:cNvSpPr txBox="1"/>
          <p:nvPr/>
        </p:nvSpPr>
        <p:spPr>
          <a:xfrm>
            <a:off x="1893449" y="220425"/>
            <a:ext cx="5349000" cy="830916"/>
          </a:xfrm>
          <a:prstGeom prst="rect">
            <a:avLst/>
          </a:prstGeom>
          <a:noFill/>
          <a:ln>
            <a:noFill/>
          </a:ln>
        </p:spPr>
        <p:txBody>
          <a:bodyPr spcFirstLastPara="1" wrap="square" lIns="91400" tIns="91400" rIns="91400" bIns="91400" anchor="t" anchorCtr="0">
            <a:spAutoFit/>
          </a:bodyPr>
          <a:lstStyle/>
          <a:p>
            <a:pPr marL="0" marR="0" lvl="0" indent="0" algn="ctr" rtl="0">
              <a:lnSpc>
                <a:spcPct val="100000"/>
              </a:lnSpc>
              <a:spcBef>
                <a:spcPts val="0"/>
              </a:spcBef>
              <a:spcAft>
                <a:spcPts val="0"/>
              </a:spcAft>
              <a:buClr>
                <a:srgbClr val="073763"/>
              </a:buClr>
              <a:buSzPts val="2000"/>
              <a:buFont typeface="Raleway"/>
              <a:buNone/>
            </a:pPr>
            <a:r>
              <a:rPr lang="es-AR" sz="2400" b="0" i="0" u="none" strike="noStrike" cap="none" dirty="0">
                <a:solidFill>
                  <a:schemeClr val="lt1"/>
                </a:solidFill>
                <a:latin typeface="Exo 2 Black" pitchFamily="2" charset="0"/>
                <a:ea typeface="Montserrat Black"/>
                <a:cs typeface="Montserrat Black"/>
                <a:sym typeface="Montserrat Black"/>
              </a:rPr>
              <a:t>Agenda</a:t>
            </a:r>
            <a:endParaRPr sz="2400" b="0" i="0" u="none" strike="noStrike" cap="none" dirty="0">
              <a:solidFill>
                <a:srgbClr val="000000"/>
              </a:solidFill>
              <a:latin typeface="Exo 2 Black" pitchFamily="2" charset="0"/>
              <a:ea typeface="Montserrat Black"/>
              <a:cs typeface="Montserrat Black"/>
              <a:sym typeface="Montserrat Black"/>
            </a:endParaRPr>
          </a:p>
          <a:p>
            <a:pPr marL="0" marR="0" lvl="0" indent="101600" algn="ctr" rtl="0">
              <a:lnSpc>
                <a:spcPct val="100000"/>
              </a:lnSpc>
              <a:spcBef>
                <a:spcPts val="0"/>
              </a:spcBef>
              <a:spcAft>
                <a:spcPts val="0"/>
              </a:spcAft>
              <a:buClr>
                <a:schemeClr val="lt1"/>
              </a:buClr>
              <a:buSzPts val="2000"/>
              <a:buFont typeface="Raleway"/>
              <a:buNone/>
            </a:pPr>
            <a:endParaRPr sz="1800" b="0" i="1" u="none" strike="noStrike" cap="none" dirty="0">
              <a:solidFill>
                <a:schemeClr val="lt1"/>
              </a:solidFill>
              <a:latin typeface="Montserrat Black"/>
              <a:ea typeface="Montserrat Black"/>
              <a:cs typeface="Montserrat Black"/>
              <a:sym typeface="Montserrat Black"/>
            </a:endParaRPr>
          </a:p>
        </p:txBody>
      </p:sp>
      <p:sp>
        <p:nvSpPr>
          <p:cNvPr id="130" name="Google Shape;130;p3"/>
          <p:cNvSpPr/>
          <p:nvPr/>
        </p:nvSpPr>
        <p:spPr>
          <a:xfrm>
            <a:off x="1022677" y="873481"/>
            <a:ext cx="7316148" cy="3396767"/>
          </a:xfrm>
          <a:prstGeom prst="roundRect">
            <a:avLst>
              <a:gd name="adj" fmla="val 10414"/>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135;p26">
            <a:extLst>
              <a:ext uri="{FF2B5EF4-FFF2-40B4-BE49-F238E27FC236}">
                <a16:creationId xmlns:a16="http://schemas.microsoft.com/office/drawing/2014/main" id="{7D1BA4AC-B953-18A0-ECF1-22BD054D6B61}"/>
              </a:ext>
            </a:extLst>
          </p:cNvPr>
          <p:cNvSpPr txBox="1"/>
          <p:nvPr/>
        </p:nvSpPr>
        <p:spPr>
          <a:xfrm>
            <a:off x="1757077" y="1343992"/>
            <a:ext cx="1202854" cy="20596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marR="0" lvl="0" indent="-254000" algn="l" rtl="0">
              <a:lnSpc>
                <a:spcPct val="90000"/>
              </a:lnSpc>
              <a:spcBef>
                <a:spcPts val="0"/>
              </a:spcBef>
              <a:spcAft>
                <a:spcPts val="0"/>
              </a:spcAft>
              <a:buClr>
                <a:srgbClr val="008EFF"/>
              </a:buClr>
              <a:buSzPts val="4000"/>
              <a:buFont typeface="Anton"/>
              <a:buChar char="•"/>
            </a:pPr>
            <a:r>
              <a:rPr lang="en-US" sz="2000">
                <a:solidFill>
                  <a:srgbClr val="008EFF"/>
                </a:solidFill>
                <a:latin typeface="Anton"/>
                <a:ea typeface="Anton"/>
                <a:cs typeface="Anton"/>
                <a:sym typeface="Anton"/>
              </a:rPr>
              <a:t> </a:t>
            </a:r>
            <a:r>
              <a:rPr lang="en-US" sz="2000" i="0" u="none" strike="noStrike" cap="none">
                <a:solidFill>
                  <a:srgbClr val="008EFF"/>
                </a:solidFill>
                <a:latin typeface="Anton"/>
                <a:ea typeface="Anton"/>
                <a:cs typeface="Anton"/>
                <a:sym typeface="Anton"/>
              </a:rPr>
              <a:t>01</a:t>
            </a:r>
            <a:endParaRPr sz="2000">
              <a:latin typeface="Anton"/>
              <a:ea typeface="Anton"/>
              <a:cs typeface="Anton"/>
              <a:sym typeface="Anton"/>
            </a:endParaRPr>
          </a:p>
        </p:txBody>
      </p:sp>
      <p:sp>
        <p:nvSpPr>
          <p:cNvPr id="26" name="Google Shape;136;p26">
            <a:extLst>
              <a:ext uri="{FF2B5EF4-FFF2-40B4-BE49-F238E27FC236}">
                <a16:creationId xmlns:a16="http://schemas.microsoft.com/office/drawing/2014/main" id="{4D087CCA-E2FA-D049-39DA-D2FD0E7A4511}"/>
              </a:ext>
            </a:extLst>
          </p:cNvPr>
          <p:cNvSpPr txBox="1"/>
          <p:nvPr/>
        </p:nvSpPr>
        <p:spPr>
          <a:xfrm>
            <a:off x="3082640" y="1313557"/>
            <a:ext cx="4471512" cy="22908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90000"/>
              </a:lnSpc>
              <a:spcBef>
                <a:spcPts val="0"/>
              </a:spcBef>
              <a:spcAft>
                <a:spcPts val="0"/>
              </a:spcAft>
              <a:buClr>
                <a:srgbClr val="FFFFFF"/>
              </a:buClr>
              <a:buSzPts val="2400"/>
              <a:buFont typeface="Arial"/>
              <a:buNone/>
            </a:pPr>
            <a:r>
              <a:rPr lang="en-US" sz="2000" i="0" u="none" strike="noStrike" cap="none">
                <a:solidFill>
                  <a:schemeClr val="bg1"/>
                </a:solidFill>
                <a:latin typeface="Exo 2" pitchFamily="2" charset="0"/>
                <a:ea typeface="Helvetica Neue Light"/>
                <a:cs typeface="Helvetica Neue Light"/>
                <a:sym typeface="Helvetica Neue Light"/>
              </a:rPr>
              <a:t>Contexto y Audiencia</a:t>
            </a:r>
            <a:endParaRPr sz="2000" i="0" u="none" strike="noStrike" cap="none">
              <a:solidFill>
                <a:schemeClr val="bg1"/>
              </a:solidFill>
              <a:latin typeface="Exo 2" pitchFamily="2" charset="0"/>
              <a:ea typeface="Helvetica Neue Light"/>
              <a:cs typeface="Helvetica Neue Light"/>
              <a:sym typeface="Helvetica Neue Light"/>
            </a:endParaRPr>
          </a:p>
        </p:txBody>
      </p:sp>
      <p:cxnSp>
        <p:nvCxnSpPr>
          <p:cNvPr id="27" name="Google Shape;137;p26">
            <a:extLst>
              <a:ext uri="{FF2B5EF4-FFF2-40B4-BE49-F238E27FC236}">
                <a16:creationId xmlns:a16="http://schemas.microsoft.com/office/drawing/2014/main" id="{C266C08C-414E-6899-DEFA-349BB6EED799}"/>
              </a:ext>
            </a:extLst>
          </p:cNvPr>
          <p:cNvCxnSpPr>
            <a:cxnSpLocks/>
          </p:cNvCxnSpPr>
          <p:nvPr/>
        </p:nvCxnSpPr>
        <p:spPr>
          <a:xfrm>
            <a:off x="2913095" y="1313557"/>
            <a:ext cx="0" cy="229081"/>
          </a:xfrm>
          <a:prstGeom prst="straightConnector1">
            <a:avLst/>
          </a:prstGeom>
          <a:noFill/>
          <a:ln w="12700" cap="flat" cmpd="sng">
            <a:solidFill>
              <a:srgbClr val="00D703"/>
            </a:solidFill>
            <a:prstDash val="solid"/>
            <a:miter lim="800000"/>
            <a:headEnd type="none" w="sm" len="sm"/>
            <a:tailEnd type="none" w="sm" len="sm"/>
          </a:ln>
        </p:spPr>
      </p:cxnSp>
      <p:sp>
        <p:nvSpPr>
          <p:cNvPr id="28" name="Google Shape;138;p26">
            <a:extLst>
              <a:ext uri="{FF2B5EF4-FFF2-40B4-BE49-F238E27FC236}">
                <a16:creationId xmlns:a16="http://schemas.microsoft.com/office/drawing/2014/main" id="{6064C0E9-EC24-2A05-BA02-9C6866C94F77}"/>
              </a:ext>
            </a:extLst>
          </p:cNvPr>
          <p:cNvSpPr txBox="1"/>
          <p:nvPr/>
        </p:nvSpPr>
        <p:spPr>
          <a:xfrm>
            <a:off x="1757077" y="1976820"/>
            <a:ext cx="1202854" cy="20596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marR="0" lvl="0" indent="-254000" algn="l" rtl="0">
              <a:lnSpc>
                <a:spcPct val="90000"/>
              </a:lnSpc>
              <a:spcBef>
                <a:spcPts val="0"/>
              </a:spcBef>
              <a:spcAft>
                <a:spcPts val="0"/>
              </a:spcAft>
              <a:buClr>
                <a:srgbClr val="008EFF"/>
              </a:buClr>
              <a:buSzPts val="4000"/>
              <a:buFont typeface="Anton"/>
              <a:buChar char="•"/>
            </a:pPr>
            <a:r>
              <a:rPr lang="en-US" sz="2000">
                <a:solidFill>
                  <a:srgbClr val="008EFF"/>
                </a:solidFill>
                <a:latin typeface="Anton"/>
                <a:ea typeface="Anton"/>
                <a:cs typeface="Anton"/>
                <a:sym typeface="Anton"/>
              </a:rPr>
              <a:t> </a:t>
            </a:r>
            <a:r>
              <a:rPr lang="en-US" sz="2000" i="0" u="none" strike="noStrike" cap="none">
                <a:solidFill>
                  <a:srgbClr val="008EFF"/>
                </a:solidFill>
                <a:latin typeface="Anton"/>
                <a:ea typeface="Anton"/>
                <a:cs typeface="Anton"/>
                <a:sym typeface="Anton"/>
              </a:rPr>
              <a:t>02</a:t>
            </a:r>
            <a:endParaRPr sz="2000">
              <a:latin typeface="Anton"/>
              <a:ea typeface="Anton"/>
              <a:cs typeface="Anton"/>
              <a:sym typeface="Anton"/>
            </a:endParaRPr>
          </a:p>
        </p:txBody>
      </p:sp>
      <p:sp>
        <p:nvSpPr>
          <p:cNvPr id="29" name="Google Shape;139;p26">
            <a:extLst>
              <a:ext uri="{FF2B5EF4-FFF2-40B4-BE49-F238E27FC236}">
                <a16:creationId xmlns:a16="http://schemas.microsoft.com/office/drawing/2014/main" id="{A4010C1B-4543-3AD8-493F-E0E8CFCC994E}"/>
              </a:ext>
            </a:extLst>
          </p:cNvPr>
          <p:cNvSpPr txBox="1"/>
          <p:nvPr/>
        </p:nvSpPr>
        <p:spPr>
          <a:xfrm>
            <a:off x="3082640" y="2616557"/>
            <a:ext cx="4471524" cy="22908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90000"/>
              </a:lnSpc>
              <a:spcBef>
                <a:spcPts val="0"/>
              </a:spcBef>
              <a:spcAft>
                <a:spcPts val="0"/>
              </a:spcAft>
              <a:buClr>
                <a:srgbClr val="FFFFFF"/>
              </a:buClr>
              <a:buSzPts val="2400"/>
              <a:buFont typeface="Arial"/>
              <a:buNone/>
            </a:pPr>
            <a:r>
              <a:rPr lang="en-US" sz="2000" i="0" u="none" strike="noStrike" cap="none">
                <a:solidFill>
                  <a:schemeClr val="bg1"/>
                </a:solidFill>
                <a:latin typeface="Exo 2" pitchFamily="2" charset="0"/>
                <a:ea typeface="Helvetica Neue Light"/>
                <a:cs typeface="Helvetica Neue Light"/>
                <a:sym typeface="Helvetica Neue Light"/>
              </a:rPr>
              <a:t>Metadata</a:t>
            </a:r>
            <a:endParaRPr sz="2000" i="0" u="none" strike="noStrike" cap="none">
              <a:solidFill>
                <a:schemeClr val="bg1"/>
              </a:solidFill>
              <a:latin typeface="Exo 2" pitchFamily="2" charset="0"/>
              <a:ea typeface="Helvetica Neue Light"/>
              <a:cs typeface="Helvetica Neue Light"/>
              <a:sym typeface="Helvetica Neue Light"/>
            </a:endParaRPr>
          </a:p>
        </p:txBody>
      </p:sp>
      <p:cxnSp>
        <p:nvCxnSpPr>
          <p:cNvPr id="30" name="Google Shape;140;p26">
            <a:extLst>
              <a:ext uri="{FF2B5EF4-FFF2-40B4-BE49-F238E27FC236}">
                <a16:creationId xmlns:a16="http://schemas.microsoft.com/office/drawing/2014/main" id="{08099508-7252-B1B5-6682-5B5F461FB8DC}"/>
              </a:ext>
            </a:extLst>
          </p:cNvPr>
          <p:cNvCxnSpPr>
            <a:cxnSpLocks/>
          </p:cNvCxnSpPr>
          <p:nvPr/>
        </p:nvCxnSpPr>
        <p:spPr>
          <a:xfrm>
            <a:off x="2913095" y="1946385"/>
            <a:ext cx="0" cy="229081"/>
          </a:xfrm>
          <a:prstGeom prst="straightConnector1">
            <a:avLst/>
          </a:prstGeom>
          <a:noFill/>
          <a:ln w="12700" cap="flat" cmpd="sng">
            <a:solidFill>
              <a:srgbClr val="00D703"/>
            </a:solidFill>
            <a:prstDash val="solid"/>
            <a:miter lim="800000"/>
            <a:headEnd type="none" w="sm" len="sm"/>
            <a:tailEnd type="none" w="sm" len="sm"/>
          </a:ln>
        </p:spPr>
      </p:cxnSp>
      <p:sp>
        <p:nvSpPr>
          <p:cNvPr id="31" name="Google Shape;141;p26">
            <a:extLst>
              <a:ext uri="{FF2B5EF4-FFF2-40B4-BE49-F238E27FC236}">
                <a16:creationId xmlns:a16="http://schemas.microsoft.com/office/drawing/2014/main" id="{352FF7DF-DA43-80A8-E7A3-D5E928FA05D8}"/>
              </a:ext>
            </a:extLst>
          </p:cNvPr>
          <p:cNvSpPr txBox="1"/>
          <p:nvPr/>
        </p:nvSpPr>
        <p:spPr>
          <a:xfrm>
            <a:off x="1757077" y="2617059"/>
            <a:ext cx="1202854" cy="20596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marR="0" lvl="0" indent="-254000" algn="l" rtl="0">
              <a:lnSpc>
                <a:spcPct val="90000"/>
              </a:lnSpc>
              <a:spcBef>
                <a:spcPts val="0"/>
              </a:spcBef>
              <a:spcAft>
                <a:spcPts val="0"/>
              </a:spcAft>
              <a:buClr>
                <a:srgbClr val="008EFF"/>
              </a:buClr>
              <a:buSzPts val="4000"/>
              <a:buFont typeface="Anton"/>
              <a:buChar char="•"/>
            </a:pPr>
            <a:r>
              <a:rPr lang="en-US" sz="2000">
                <a:solidFill>
                  <a:srgbClr val="008EFF"/>
                </a:solidFill>
                <a:latin typeface="Anton"/>
                <a:ea typeface="Anton"/>
                <a:cs typeface="Anton"/>
                <a:sym typeface="Anton"/>
              </a:rPr>
              <a:t> </a:t>
            </a:r>
            <a:r>
              <a:rPr lang="en-US" sz="2000" i="0" u="none" strike="noStrike" cap="none">
                <a:solidFill>
                  <a:srgbClr val="008EFF"/>
                </a:solidFill>
                <a:latin typeface="Anton"/>
                <a:ea typeface="Anton"/>
                <a:cs typeface="Anton"/>
                <a:sym typeface="Anton"/>
              </a:rPr>
              <a:t>03</a:t>
            </a:r>
            <a:endParaRPr sz="2000">
              <a:latin typeface="Anton"/>
              <a:ea typeface="Anton"/>
              <a:cs typeface="Anton"/>
              <a:sym typeface="Anton"/>
            </a:endParaRPr>
          </a:p>
        </p:txBody>
      </p:sp>
      <p:cxnSp>
        <p:nvCxnSpPr>
          <p:cNvPr id="32" name="Google Shape;142;p26">
            <a:extLst>
              <a:ext uri="{FF2B5EF4-FFF2-40B4-BE49-F238E27FC236}">
                <a16:creationId xmlns:a16="http://schemas.microsoft.com/office/drawing/2014/main" id="{9830F5E1-D0EE-9EA3-8154-EA6C5ECC31C8}"/>
              </a:ext>
            </a:extLst>
          </p:cNvPr>
          <p:cNvCxnSpPr>
            <a:cxnSpLocks/>
          </p:cNvCxnSpPr>
          <p:nvPr/>
        </p:nvCxnSpPr>
        <p:spPr>
          <a:xfrm>
            <a:off x="2913095" y="2586624"/>
            <a:ext cx="0" cy="229081"/>
          </a:xfrm>
          <a:prstGeom prst="straightConnector1">
            <a:avLst/>
          </a:prstGeom>
          <a:noFill/>
          <a:ln w="12700" cap="flat" cmpd="sng">
            <a:solidFill>
              <a:srgbClr val="00D703"/>
            </a:solidFill>
            <a:prstDash val="solid"/>
            <a:miter lim="800000"/>
            <a:headEnd type="none" w="sm" len="sm"/>
            <a:tailEnd type="none" w="sm" len="sm"/>
          </a:ln>
        </p:spPr>
      </p:cxnSp>
      <p:sp>
        <p:nvSpPr>
          <p:cNvPr id="33" name="Google Shape;145;p26">
            <a:extLst>
              <a:ext uri="{FF2B5EF4-FFF2-40B4-BE49-F238E27FC236}">
                <a16:creationId xmlns:a16="http://schemas.microsoft.com/office/drawing/2014/main" id="{FB173202-FE2B-01FD-18D9-0A7453A489DE}"/>
              </a:ext>
            </a:extLst>
          </p:cNvPr>
          <p:cNvSpPr txBox="1"/>
          <p:nvPr/>
        </p:nvSpPr>
        <p:spPr>
          <a:xfrm>
            <a:off x="3082640" y="3166435"/>
            <a:ext cx="4471511" cy="22908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90000"/>
              </a:lnSpc>
              <a:spcBef>
                <a:spcPts val="0"/>
              </a:spcBef>
              <a:spcAft>
                <a:spcPts val="0"/>
              </a:spcAft>
              <a:buClr>
                <a:schemeClr val="dk1"/>
              </a:buClr>
              <a:buSzPts val="2400"/>
              <a:buFont typeface="Arial"/>
              <a:buNone/>
            </a:pPr>
            <a:r>
              <a:rPr lang="en-US" sz="2000" i="0" u="none" strike="noStrike" cap="none" dirty="0" err="1">
                <a:solidFill>
                  <a:schemeClr val="bg1"/>
                </a:solidFill>
                <a:latin typeface="Exo 2" pitchFamily="2" charset="0"/>
                <a:ea typeface="Helvetica Neue Light"/>
                <a:cs typeface="Helvetica Neue Light"/>
                <a:sym typeface="Helvetica Neue Light"/>
              </a:rPr>
              <a:t>Análisis</a:t>
            </a:r>
            <a:r>
              <a:rPr lang="en-US" sz="2000" i="0" u="none" strike="noStrike" cap="none" dirty="0">
                <a:solidFill>
                  <a:schemeClr val="bg1"/>
                </a:solidFill>
                <a:latin typeface="Exo 2" pitchFamily="2" charset="0"/>
                <a:ea typeface="Helvetica Neue Light"/>
                <a:cs typeface="Helvetica Neue Light"/>
                <a:sym typeface="Helvetica Neue Light"/>
              </a:rPr>
              <a:t> </a:t>
            </a:r>
            <a:r>
              <a:rPr lang="en-US" sz="2000" i="0" u="none" strike="noStrike" cap="none" dirty="0" err="1">
                <a:solidFill>
                  <a:schemeClr val="bg1"/>
                </a:solidFill>
                <a:latin typeface="Exo 2" pitchFamily="2" charset="0"/>
                <a:ea typeface="Helvetica Neue Light"/>
                <a:cs typeface="Helvetica Neue Light"/>
                <a:sym typeface="Helvetica Neue Light"/>
              </a:rPr>
              <a:t>Exploratorio</a:t>
            </a:r>
            <a:endParaRPr sz="2000" i="0" u="none" strike="noStrike" cap="none" dirty="0">
              <a:solidFill>
                <a:schemeClr val="bg1"/>
              </a:solidFill>
              <a:latin typeface="Exo 2" pitchFamily="2" charset="0"/>
              <a:ea typeface="Helvetica Neue Light"/>
              <a:cs typeface="Helvetica Neue Light"/>
              <a:sym typeface="Helvetica Neue Light"/>
            </a:endParaRPr>
          </a:p>
        </p:txBody>
      </p:sp>
      <p:sp>
        <p:nvSpPr>
          <p:cNvPr id="34" name="Google Shape;146;p26">
            <a:extLst>
              <a:ext uri="{FF2B5EF4-FFF2-40B4-BE49-F238E27FC236}">
                <a16:creationId xmlns:a16="http://schemas.microsoft.com/office/drawing/2014/main" id="{E2D3A50B-522D-4FC2-C76B-38A56841006A}"/>
              </a:ext>
            </a:extLst>
          </p:cNvPr>
          <p:cNvSpPr txBox="1"/>
          <p:nvPr/>
        </p:nvSpPr>
        <p:spPr>
          <a:xfrm>
            <a:off x="1757083" y="3221212"/>
            <a:ext cx="1202978" cy="20596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marR="0" lvl="0" indent="-254000" algn="l" rtl="0">
              <a:lnSpc>
                <a:spcPct val="90000"/>
              </a:lnSpc>
              <a:spcBef>
                <a:spcPts val="0"/>
              </a:spcBef>
              <a:spcAft>
                <a:spcPts val="0"/>
              </a:spcAft>
              <a:buClr>
                <a:srgbClr val="008EFF"/>
              </a:buClr>
              <a:buSzPts val="4000"/>
              <a:buFont typeface="Anton"/>
              <a:buChar char="•"/>
            </a:pPr>
            <a:r>
              <a:rPr lang="en-US" sz="2000">
                <a:solidFill>
                  <a:srgbClr val="008EFF"/>
                </a:solidFill>
                <a:latin typeface="Anton"/>
                <a:ea typeface="Anton"/>
                <a:cs typeface="Anton"/>
                <a:sym typeface="Anton"/>
              </a:rPr>
              <a:t> </a:t>
            </a:r>
            <a:r>
              <a:rPr lang="en-US" sz="2000" i="0" u="none" strike="noStrike" cap="none">
                <a:solidFill>
                  <a:srgbClr val="008EFF"/>
                </a:solidFill>
                <a:latin typeface="Anton"/>
                <a:ea typeface="Anton"/>
                <a:cs typeface="Anton"/>
                <a:sym typeface="Anton"/>
              </a:rPr>
              <a:t>04</a:t>
            </a:r>
            <a:endParaRPr sz="2000">
              <a:latin typeface="Anton"/>
              <a:ea typeface="Anton"/>
              <a:cs typeface="Anton"/>
              <a:sym typeface="Anton"/>
            </a:endParaRPr>
          </a:p>
        </p:txBody>
      </p:sp>
      <p:cxnSp>
        <p:nvCxnSpPr>
          <p:cNvPr id="35" name="Google Shape;147;p26">
            <a:extLst>
              <a:ext uri="{FF2B5EF4-FFF2-40B4-BE49-F238E27FC236}">
                <a16:creationId xmlns:a16="http://schemas.microsoft.com/office/drawing/2014/main" id="{D3A064B3-049A-42A1-98A2-DA79F029961C}"/>
              </a:ext>
            </a:extLst>
          </p:cNvPr>
          <p:cNvCxnSpPr>
            <a:cxnSpLocks/>
          </p:cNvCxnSpPr>
          <p:nvPr/>
        </p:nvCxnSpPr>
        <p:spPr>
          <a:xfrm>
            <a:off x="2913095" y="3190789"/>
            <a:ext cx="0" cy="229081"/>
          </a:xfrm>
          <a:prstGeom prst="straightConnector1">
            <a:avLst/>
          </a:prstGeom>
          <a:noFill/>
          <a:ln w="12700" cap="flat" cmpd="sng">
            <a:solidFill>
              <a:srgbClr val="00D703"/>
            </a:solidFill>
            <a:prstDash val="solid"/>
            <a:miter lim="800000"/>
            <a:headEnd type="none" w="sm" len="sm"/>
            <a:tailEnd type="none" w="sm" len="sm"/>
          </a:ln>
        </p:spPr>
      </p:cxnSp>
      <p:sp>
        <p:nvSpPr>
          <p:cNvPr id="36" name="Google Shape;148;p26">
            <a:extLst>
              <a:ext uri="{FF2B5EF4-FFF2-40B4-BE49-F238E27FC236}">
                <a16:creationId xmlns:a16="http://schemas.microsoft.com/office/drawing/2014/main" id="{C92E2330-0FB0-C39A-DC84-3863E2800E3B}"/>
              </a:ext>
            </a:extLst>
          </p:cNvPr>
          <p:cNvSpPr txBox="1"/>
          <p:nvPr/>
        </p:nvSpPr>
        <p:spPr>
          <a:xfrm>
            <a:off x="3082639" y="1915950"/>
            <a:ext cx="4471525" cy="22908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90000"/>
              </a:lnSpc>
              <a:spcBef>
                <a:spcPts val="0"/>
              </a:spcBef>
              <a:spcAft>
                <a:spcPts val="0"/>
              </a:spcAft>
              <a:buClr>
                <a:schemeClr val="dk1"/>
              </a:buClr>
              <a:buSzPts val="2400"/>
              <a:buFont typeface="Arial"/>
              <a:buNone/>
            </a:pPr>
            <a:r>
              <a:rPr lang="en-US" sz="2000" i="0" u="none" strike="noStrike" cap="none" dirty="0" err="1">
                <a:solidFill>
                  <a:schemeClr val="bg1"/>
                </a:solidFill>
                <a:latin typeface="Exo 2" pitchFamily="2" charset="0"/>
                <a:ea typeface="Helvetica Neue Light"/>
                <a:cs typeface="Helvetica Neue Light"/>
                <a:sym typeface="Helvetica Neue Light"/>
              </a:rPr>
              <a:t>Hipótesis</a:t>
            </a:r>
            <a:r>
              <a:rPr lang="en-US" sz="2000" i="0" u="none" strike="noStrike" cap="none" dirty="0">
                <a:solidFill>
                  <a:schemeClr val="bg1"/>
                </a:solidFill>
                <a:latin typeface="Exo 2" pitchFamily="2" charset="0"/>
                <a:ea typeface="Helvetica Neue Light"/>
                <a:cs typeface="Helvetica Neue Light"/>
                <a:sym typeface="Helvetica Neue Light"/>
              </a:rPr>
              <a:t>/</a:t>
            </a:r>
            <a:r>
              <a:rPr lang="en-US" sz="2000" i="0" u="none" strike="noStrike" cap="none" dirty="0" err="1">
                <a:solidFill>
                  <a:schemeClr val="bg1"/>
                </a:solidFill>
                <a:latin typeface="Exo 2" pitchFamily="2" charset="0"/>
                <a:ea typeface="Helvetica Neue Light"/>
                <a:cs typeface="Helvetica Neue Light"/>
                <a:sym typeface="Helvetica Neue Light"/>
              </a:rPr>
              <a:t>Preguntas</a:t>
            </a:r>
            <a:r>
              <a:rPr lang="en-US" sz="2000" i="0" u="none" strike="noStrike" cap="none" dirty="0">
                <a:solidFill>
                  <a:schemeClr val="bg1"/>
                </a:solidFill>
                <a:latin typeface="Exo 2" pitchFamily="2" charset="0"/>
                <a:ea typeface="Helvetica Neue Light"/>
                <a:cs typeface="Helvetica Neue Light"/>
                <a:sym typeface="Helvetica Neue Light"/>
              </a:rPr>
              <a:t> de </a:t>
            </a:r>
            <a:r>
              <a:rPr lang="en-US" sz="2000" dirty="0" err="1">
                <a:solidFill>
                  <a:schemeClr val="bg1"/>
                </a:solidFill>
                <a:latin typeface="Exo 2" pitchFamily="2" charset="0"/>
                <a:ea typeface="Helvetica Neue Light"/>
                <a:cs typeface="Helvetica Neue Light"/>
                <a:sym typeface="Helvetica Neue Light"/>
              </a:rPr>
              <a:t>Interés</a:t>
            </a:r>
            <a:endParaRPr sz="2000" dirty="0">
              <a:solidFill>
                <a:schemeClr val="bg1"/>
              </a:solidFill>
              <a:latin typeface="Exo 2" pitchFamily="2" charset="0"/>
              <a:ea typeface="Helvetica Neue Light"/>
              <a:cs typeface="Helvetica Neue Light"/>
              <a:sym typeface="Helvetica Neue Light"/>
            </a:endParaRPr>
          </a:p>
        </p:txBody>
      </p:sp>
      <p:sp>
        <p:nvSpPr>
          <p:cNvPr id="37" name="Google Shape;149;p26">
            <a:extLst>
              <a:ext uri="{FF2B5EF4-FFF2-40B4-BE49-F238E27FC236}">
                <a16:creationId xmlns:a16="http://schemas.microsoft.com/office/drawing/2014/main" id="{67557B5E-E0BA-37A2-0151-7B3E01D64851}"/>
              </a:ext>
            </a:extLst>
          </p:cNvPr>
          <p:cNvSpPr txBox="1"/>
          <p:nvPr/>
        </p:nvSpPr>
        <p:spPr>
          <a:xfrm>
            <a:off x="3082639" y="3740089"/>
            <a:ext cx="4471511" cy="22908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90000"/>
              </a:lnSpc>
              <a:spcBef>
                <a:spcPts val="0"/>
              </a:spcBef>
              <a:spcAft>
                <a:spcPts val="0"/>
              </a:spcAft>
              <a:buClr>
                <a:srgbClr val="FFFFFF"/>
              </a:buClr>
              <a:buSzPts val="2400"/>
              <a:buFont typeface="Arial"/>
              <a:buNone/>
            </a:pPr>
            <a:r>
              <a:rPr lang="en-US" sz="2000">
                <a:solidFill>
                  <a:schemeClr val="bg1"/>
                </a:solidFill>
                <a:latin typeface="Exo 2" pitchFamily="2" charset="0"/>
                <a:ea typeface="Helvetica Neue Light"/>
                <a:cs typeface="Helvetica Neue Light"/>
                <a:sym typeface="Helvetica Neue Light"/>
              </a:rPr>
              <a:t>Insights</a:t>
            </a:r>
            <a:r>
              <a:rPr lang="en-US" sz="2000" i="0" u="none" strike="noStrike" cap="none">
                <a:solidFill>
                  <a:schemeClr val="bg1"/>
                </a:solidFill>
                <a:latin typeface="Exo 2" pitchFamily="2" charset="0"/>
                <a:ea typeface="Helvetica Neue Light"/>
                <a:cs typeface="Helvetica Neue Light"/>
                <a:sym typeface="Helvetica Neue Light"/>
              </a:rPr>
              <a:t> y Recomendaciones</a:t>
            </a:r>
            <a:endParaRPr sz="2000" i="0" u="none" strike="noStrike" cap="none">
              <a:solidFill>
                <a:schemeClr val="bg1"/>
              </a:solidFill>
              <a:latin typeface="Exo 2" pitchFamily="2" charset="0"/>
              <a:ea typeface="Helvetica Neue Light"/>
              <a:cs typeface="Helvetica Neue Light"/>
              <a:sym typeface="Helvetica Neue Light"/>
            </a:endParaRPr>
          </a:p>
        </p:txBody>
      </p:sp>
      <p:sp>
        <p:nvSpPr>
          <p:cNvPr id="38" name="Google Shape;150;p26">
            <a:extLst>
              <a:ext uri="{FF2B5EF4-FFF2-40B4-BE49-F238E27FC236}">
                <a16:creationId xmlns:a16="http://schemas.microsoft.com/office/drawing/2014/main" id="{6C1BCE02-EED7-97D6-52DD-AB921C288332}"/>
              </a:ext>
            </a:extLst>
          </p:cNvPr>
          <p:cNvSpPr txBox="1"/>
          <p:nvPr/>
        </p:nvSpPr>
        <p:spPr>
          <a:xfrm>
            <a:off x="1757076" y="3794878"/>
            <a:ext cx="1202854" cy="20596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marR="0" lvl="0" indent="-254000" algn="l" rtl="0">
              <a:lnSpc>
                <a:spcPct val="90000"/>
              </a:lnSpc>
              <a:spcBef>
                <a:spcPts val="0"/>
              </a:spcBef>
              <a:spcAft>
                <a:spcPts val="0"/>
              </a:spcAft>
              <a:buClr>
                <a:srgbClr val="008EFF"/>
              </a:buClr>
              <a:buSzPts val="4000"/>
              <a:buFont typeface="Anton"/>
              <a:buChar char="•"/>
            </a:pPr>
            <a:r>
              <a:rPr lang="en-US" sz="2000">
                <a:solidFill>
                  <a:srgbClr val="008EFF"/>
                </a:solidFill>
                <a:latin typeface="Anton"/>
                <a:ea typeface="Anton"/>
                <a:cs typeface="Anton"/>
                <a:sym typeface="Anton"/>
              </a:rPr>
              <a:t> </a:t>
            </a:r>
            <a:r>
              <a:rPr lang="en-US" sz="2000" i="0" u="none" strike="noStrike" cap="none">
                <a:solidFill>
                  <a:srgbClr val="008EFF"/>
                </a:solidFill>
                <a:latin typeface="Anton"/>
                <a:ea typeface="Anton"/>
                <a:cs typeface="Anton"/>
                <a:sym typeface="Anton"/>
              </a:rPr>
              <a:t>05</a:t>
            </a:r>
            <a:endParaRPr sz="2000">
              <a:latin typeface="Anton"/>
              <a:ea typeface="Anton"/>
              <a:cs typeface="Anton"/>
              <a:sym typeface="Anton"/>
            </a:endParaRPr>
          </a:p>
        </p:txBody>
      </p:sp>
      <p:cxnSp>
        <p:nvCxnSpPr>
          <p:cNvPr id="39" name="Google Shape;151;p26">
            <a:extLst>
              <a:ext uri="{FF2B5EF4-FFF2-40B4-BE49-F238E27FC236}">
                <a16:creationId xmlns:a16="http://schemas.microsoft.com/office/drawing/2014/main" id="{7FAC0839-7230-50D2-CE11-7FCFE0221C89}"/>
              </a:ext>
            </a:extLst>
          </p:cNvPr>
          <p:cNvCxnSpPr>
            <a:cxnSpLocks/>
          </p:cNvCxnSpPr>
          <p:nvPr/>
        </p:nvCxnSpPr>
        <p:spPr>
          <a:xfrm>
            <a:off x="2913094" y="3764443"/>
            <a:ext cx="0" cy="229081"/>
          </a:xfrm>
          <a:prstGeom prst="straightConnector1">
            <a:avLst/>
          </a:prstGeom>
          <a:noFill/>
          <a:ln w="12700" cap="flat" cmpd="sng">
            <a:solidFill>
              <a:srgbClr val="00D703"/>
            </a:solidFill>
            <a:prstDash val="solid"/>
            <a:miter lim="800000"/>
            <a:headEnd type="none" w="sm" len="sm"/>
            <a:tailEnd type="none" w="sm" len="sm"/>
          </a:ln>
        </p:spPr>
      </p:cxnSp>
    </p:spTree>
    <p:extLst>
      <p:ext uri="{BB962C8B-B14F-4D97-AF65-F5344CB8AC3E}">
        <p14:creationId xmlns:p14="http://schemas.microsoft.com/office/powerpoint/2010/main" val="3892382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
          <p:cNvSpPr txBox="1">
            <a:spLocks noGrp="1"/>
          </p:cNvSpPr>
          <p:nvPr>
            <p:ph type="title"/>
          </p:nvPr>
        </p:nvSpPr>
        <p:spPr>
          <a:xfrm>
            <a:off x="311708" y="744574"/>
            <a:ext cx="8520600" cy="2052600"/>
          </a:xfrm>
          <a:prstGeom prst="rect">
            <a:avLst/>
          </a:prstGeom>
          <a:noFill/>
          <a:ln>
            <a:noFill/>
          </a:ln>
        </p:spPr>
        <p:txBody>
          <a:bodyPr spcFirstLastPara="1" wrap="square" lIns="91400" tIns="91400" rIns="91400" bIns="91400" anchor="b" anchorCtr="0">
            <a:normAutofit/>
          </a:bodyPr>
          <a:lstStyle/>
          <a:p>
            <a:pPr marL="0" lvl="0" indent="0" algn="ctr" rtl="0">
              <a:lnSpc>
                <a:spcPct val="100000"/>
              </a:lnSpc>
              <a:spcBef>
                <a:spcPts val="0"/>
              </a:spcBef>
              <a:spcAft>
                <a:spcPts val="0"/>
              </a:spcAft>
              <a:buSzPts val="5200"/>
              <a:buNone/>
            </a:pPr>
            <a:endParaRPr/>
          </a:p>
        </p:txBody>
      </p:sp>
      <p:sp>
        <p:nvSpPr>
          <p:cNvPr id="114" name="Google Shape;114;p2"/>
          <p:cNvSpPr txBox="1">
            <a:spLocks noGrp="1"/>
          </p:cNvSpPr>
          <p:nvPr>
            <p:ph type="body" idx="1"/>
          </p:nvPr>
        </p:nvSpPr>
        <p:spPr>
          <a:xfrm>
            <a:off x="311699" y="2834125"/>
            <a:ext cx="8520600" cy="792600"/>
          </a:xfrm>
          <a:prstGeom prst="rect">
            <a:avLst/>
          </a:prstGeom>
          <a:noFill/>
          <a:ln>
            <a:noFill/>
          </a:ln>
        </p:spPr>
        <p:txBody>
          <a:bodyPr spcFirstLastPara="1" wrap="square" lIns="91400" tIns="91400" rIns="91400" bIns="91400" anchor="t" anchorCtr="0">
            <a:normAutofit/>
          </a:bodyPr>
          <a:lstStyle/>
          <a:p>
            <a:pPr marL="0" lvl="0" indent="0" algn="ctr" rtl="0">
              <a:lnSpc>
                <a:spcPct val="100000"/>
              </a:lnSpc>
              <a:spcBef>
                <a:spcPts val="0"/>
              </a:spcBef>
              <a:spcAft>
                <a:spcPts val="0"/>
              </a:spcAft>
              <a:buSzPts val="2800"/>
              <a:buNone/>
            </a:pPr>
            <a:endParaRPr/>
          </a:p>
        </p:txBody>
      </p:sp>
      <p:sp>
        <p:nvSpPr>
          <p:cNvPr id="115" name="Google Shape;115;p2"/>
          <p:cNvSpPr/>
          <p:nvPr/>
        </p:nvSpPr>
        <p:spPr>
          <a:xfrm rot="-5400000">
            <a:off x="1996200" y="-2004300"/>
            <a:ext cx="5143500" cy="9152100"/>
          </a:xfrm>
          <a:prstGeom prst="rect">
            <a:avLst/>
          </a:prstGeom>
          <a:solidFill>
            <a:srgbClr val="022454"/>
          </a:solidFill>
          <a:ln w="28575" cap="flat" cmpd="sng">
            <a:solidFill>
              <a:srgbClr val="022454"/>
            </a:solidFill>
            <a:prstDash val="solid"/>
            <a:round/>
            <a:headEnd type="none" w="sm" len="sm"/>
            <a:tailEnd type="none" w="sm" len="sm"/>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D6E96"/>
              </a:buClr>
              <a:buSzPts val="1400"/>
              <a:buFont typeface="Arial"/>
              <a:buNone/>
            </a:pPr>
            <a:endParaRPr sz="1400" b="0" i="0" u="none" strike="noStrike" cap="none" dirty="0">
              <a:solidFill>
                <a:srgbClr val="000000"/>
              </a:solidFill>
              <a:latin typeface="Arial"/>
              <a:ea typeface="Arial"/>
              <a:cs typeface="Arial"/>
              <a:sym typeface="Arial"/>
            </a:endParaRPr>
          </a:p>
        </p:txBody>
      </p:sp>
      <p:cxnSp>
        <p:nvCxnSpPr>
          <p:cNvPr id="116" name="Google Shape;116;p2"/>
          <p:cNvCxnSpPr/>
          <p:nvPr/>
        </p:nvCxnSpPr>
        <p:spPr>
          <a:xfrm>
            <a:off x="378875" y="5700"/>
            <a:ext cx="0" cy="5132100"/>
          </a:xfrm>
          <a:prstGeom prst="straightConnector1">
            <a:avLst/>
          </a:prstGeom>
          <a:noFill/>
          <a:ln w="9525" cap="flat" cmpd="sng">
            <a:solidFill>
              <a:schemeClr val="lt1"/>
            </a:solidFill>
            <a:prstDash val="solid"/>
            <a:round/>
            <a:headEnd type="none" w="sm" len="sm"/>
            <a:tailEnd type="none" w="sm" len="sm"/>
          </a:ln>
        </p:spPr>
      </p:cxnSp>
      <p:grpSp>
        <p:nvGrpSpPr>
          <p:cNvPr id="117" name="Google Shape;117;p2"/>
          <p:cNvGrpSpPr/>
          <p:nvPr/>
        </p:nvGrpSpPr>
        <p:grpSpPr>
          <a:xfrm>
            <a:off x="7565075" y="4594525"/>
            <a:ext cx="678300" cy="147000"/>
            <a:chOff x="7118050" y="4213525"/>
            <a:chExt cx="678300" cy="147000"/>
          </a:xfrm>
        </p:grpSpPr>
        <p:sp>
          <p:nvSpPr>
            <p:cNvPr id="118" name="Google Shape;118;p2"/>
            <p:cNvSpPr/>
            <p:nvPr/>
          </p:nvSpPr>
          <p:spPr>
            <a:xfrm rot="5400000">
              <a:off x="710815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
            <p:cNvSpPr/>
            <p:nvPr/>
          </p:nvSpPr>
          <p:spPr>
            <a:xfrm rot="5400000">
              <a:off x="738370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
            <p:cNvSpPr/>
            <p:nvPr/>
          </p:nvSpPr>
          <p:spPr>
            <a:xfrm rot="5400000">
              <a:off x="765925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1" name="Google Shape;121;p2"/>
          <p:cNvSpPr/>
          <p:nvPr/>
        </p:nvSpPr>
        <p:spPr>
          <a:xfrm rot="5400000">
            <a:off x="369875" y="2146250"/>
            <a:ext cx="132600" cy="1146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
          <p:cNvSpPr txBox="1"/>
          <p:nvPr/>
        </p:nvSpPr>
        <p:spPr>
          <a:xfrm>
            <a:off x="724327" y="376006"/>
            <a:ext cx="1425378" cy="738583"/>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073763"/>
              </a:buClr>
              <a:buSzPts val="2000"/>
              <a:buFont typeface="Raleway"/>
              <a:buNone/>
            </a:pPr>
            <a:r>
              <a:rPr lang="es-ES" sz="1800" b="1" i="0" u="none" strike="noStrike" cap="none" dirty="0">
                <a:solidFill>
                  <a:schemeClr val="lt1"/>
                </a:solidFill>
                <a:latin typeface="Montserrat"/>
                <a:ea typeface="Montserrat"/>
                <a:cs typeface="Montserrat"/>
                <a:sym typeface="Montserrat"/>
              </a:rPr>
              <a:t>Contexto:</a:t>
            </a:r>
            <a:endParaRPr sz="1800" b="1" i="0" u="none" strike="noStrike" cap="none" dirty="0">
              <a:solidFill>
                <a:srgbClr val="000000"/>
              </a:solidFill>
              <a:latin typeface="Montserrat"/>
              <a:ea typeface="Montserrat"/>
              <a:cs typeface="Montserrat"/>
              <a:sym typeface="Montserrat"/>
            </a:endParaRPr>
          </a:p>
          <a:p>
            <a:pPr marL="0" marR="0" lvl="0" indent="101600" algn="l" rtl="0">
              <a:lnSpc>
                <a:spcPct val="100000"/>
              </a:lnSpc>
              <a:spcBef>
                <a:spcPts val="0"/>
              </a:spcBef>
              <a:spcAft>
                <a:spcPts val="0"/>
              </a:spcAft>
              <a:buClr>
                <a:schemeClr val="lt1"/>
              </a:buClr>
              <a:buSzPts val="2000"/>
              <a:buFont typeface="Raleway"/>
              <a:buNone/>
            </a:pPr>
            <a:endParaRPr sz="1800" b="1" i="1" u="none" strike="noStrike" cap="none" dirty="0">
              <a:solidFill>
                <a:schemeClr val="lt1"/>
              </a:solidFill>
              <a:latin typeface="Montserrat"/>
              <a:ea typeface="Montserrat"/>
              <a:cs typeface="Montserrat"/>
              <a:sym typeface="Montserrat"/>
            </a:endParaRPr>
          </a:p>
        </p:txBody>
      </p:sp>
      <p:sp>
        <p:nvSpPr>
          <p:cNvPr id="123" name="Google Shape;123;p2"/>
          <p:cNvSpPr txBox="1"/>
          <p:nvPr/>
        </p:nvSpPr>
        <p:spPr>
          <a:xfrm>
            <a:off x="2383155" y="342850"/>
            <a:ext cx="5351700" cy="4644318"/>
          </a:xfrm>
          <a:prstGeom prst="rect">
            <a:avLst/>
          </a:prstGeom>
          <a:noFill/>
          <a:ln>
            <a:noFill/>
          </a:ln>
        </p:spPr>
        <p:txBody>
          <a:bodyPr spcFirstLastPara="1" wrap="square" lIns="91425" tIns="91425" rIns="91425" bIns="91425" anchor="t" anchorCtr="0">
            <a:spAutoFit/>
          </a:bodyPr>
          <a:lstStyle/>
          <a:p>
            <a:pPr marL="114300" marR="0" lvl="0" indent="0" algn="just" rtl="0">
              <a:lnSpc>
                <a:spcPct val="115000"/>
              </a:lnSpc>
              <a:spcBef>
                <a:spcPts val="0"/>
              </a:spcBef>
              <a:spcAft>
                <a:spcPts val="0"/>
              </a:spcAft>
              <a:buNone/>
            </a:pPr>
            <a:r>
              <a:rPr lang="es-AR" b="0" i="0" u="none" strike="noStrike" cap="none" dirty="0">
                <a:solidFill>
                  <a:schemeClr val="lt1"/>
                </a:solidFill>
                <a:latin typeface="Century Gothic"/>
                <a:ea typeface="Century Gothic"/>
                <a:cs typeface="Century Gothic"/>
                <a:sym typeface="Century Gothic"/>
              </a:rPr>
              <a:t>El mercado de autos usados presenta un desafío significativo para los compradores: determinar si el precio de un vehículo es justo.</a:t>
            </a:r>
          </a:p>
          <a:p>
            <a:pPr marL="114300" marR="0" lvl="0" indent="0" algn="just" rtl="0">
              <a:lnSpc>
                <a:spcPct val="115000"/>
              </a:lnSpc>
              <a:spcBef>
                <a:spcPts val="0"/>
              </a:spcBef>
              <a:spcAft>
                <a:spcPts val="0"/>
              </a:spcAft>
              <a:buNone/>
            </a:pPr>
            <a:endParaRPr lang="es-AR" b="0" i="0" u="none" strike="noStrike" cap="none" dirty="0">
              <a:solidFill>
                <a:schemeClr val="lt1"/>
              </a:solidFill>
              <a:latin typeface="Century Gothic"/>
              <a:ea typeface="Century Gothic"/>
              <a:cs typeface="Century Gothic"/>
              <a:sym typeface="Century Gothic"/>
            </a:endParaRPr>
          </a:p>
          <a:p>
            <a:pPr marL="114300" marR="0" lvl="0" indent="0" algn="just" rtl="0">
              <a:lnSpc>
                <a:spcPct val="115000"/>
              </a:lnSpc>
              <a:spcBef>
                <a:spcPts val="0"/>
              </a:spcBef>
              <a:spcAft>
                <a:spcPts val="0"/>
              </a:spcAft>
              <a:buNone/>
            </a:pPr>
            <a:r>
              <a:rPr lang="es-AR" b="0" i="0" u="none" strike="noStrike" cap="none" dirty="0">
                <a:solidFill>
                  <a:schemeClr val="lt1"/>
                </a:solidFill>
                <a:latin typeface="Century Gothic"/>
                <a:ea typeface="Century Gothic"/>
                <a:cs typeface="Century Gothic"/>
                <a:sym typeface="Century Gothic"/>
              </a:rPr>
              <a:t>A menudo, los compradores carecen de información completa sobre las condiciones del automóvil, lo que, junto con la flexibilidad y fluctuación en la valoración de los autos usados, genera incertidumbre.</a:t>
            </a:r>
          </a:p>
          <a:p>
            <a:pPr marL="114300" marR="0" lvl="0" indent="0" algn="just" rtl="0">
              <a:lnSpc>
                <a:spcPct val="115000"/>
              </a:lnSpc>
              <a:spcBef>
                <a:spcPts val="0"/>
              </a:spcBef>
              <a:spcAft>
                <a:spcPts val="0"/>
              </a:spcAft>
              <a:buNone/>
            </a:pPr>
            <a:endParaRPr lang="es-AR" b="0" i="0" u="none" strike="noStrike" cap="none" dirty="0">
              <a:solidFill>
                <a:schemeClr val="lt1"/>
              </a:solidFill>
              <a:latin typeface="Century Gothic"/>
              <a:ea typeface="Century Gothic"/>
              <a:cs typeface="Century Gothic"/>
              <a:sym typeface="Century Gothic"/>
            </a:endParaRPr>
          </a:p>
          <a:p>
            <a:pPr marL="114300" marR="0" lvl="0" indent="0" algn="just" rtl="0">
              <a:lnSpc>
                <a:spcPct val="115000"/>
              </a:lnSpc>
              <a:spcBef>
                <a:spcPts val="0"/>
              </a:spcBef>
              <a:spcAft>
                <a:spcPts val="0"/>
              </a:spcAft>
              <a:buNone/>
            </a:pPr>
            <a:r>
              <a:rPr lang="es-AR" b="0" i="0" u="none" strike="noStrike" cap="none" dirty="0">
                <a:solidFill>
                  <a:schemeClr val="lt1"/>
                </a:solidFill>
                <a:latin typeface="Century Gothic"/>
                <a:ea typeface="Century Gothic"/>
                <a:cs typeface="Century Gothic"/>
                <a:sym typeface="Century Gothic"/>
              </a:rPr>
              <a:t>Este informe tiene como objetivo analizar las ventas de autos usados ​​en Estados Unidos, centrando el estudio en características clave como el modelo, año de fabricación, condición del vehículo, ubicación de venta y datos demográficos de los compradores. A través de este análisis, se busca identificar patrones de comportamiento en el mercado y evaluar si estos influyen en los valores de venta, con el objetivo final de determinar si es posible predecir estos valores</a:t>
            </a:r>
            <a:r>
              <a:rPr lang="es-ES" b="0" i="0" u="none" strike="noStrike" cap="none" dirty="0">
                <a:solidFill>
                  <a:schemeClr val="lt1"/>
                </a:solidFill>
                <a:latin typeface="Century Gothic"/>
                <a:ea typeface="Century Gothic"/>
                <a:cs typeface="Century Gothic"/>
                <a:sym typeface="Century Gothic"/>
              </a:rPr>
              <a:t>.</a:t>
            </a:r>
            <a:endParaRPr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
          <p:cNvSpPr txBox="1">
            <a:spLocks noGrp="1"/>
          </p:cNvSpPr>
          <p:nvPr>
            <p:ph type="title"/>
          </p:nvPr>
        </p:nvSpPr>
        <p:spPr>
          <a:xfrm>
            <a:off x="311708" y="744574"/>
            <a:ext cx="8520600" cy="2052600"/>
          </a:xfrm>
          <a:prstGeom prst="rect">
            <a:avLst/>
          </a:prstGeom>
          <a:noFill/>
          <a:ln>
            <a:noFill/>
          </a:ln>
        </p:spPr>
        <p:txBody>
          <a:bodyPr spcFirstLastPara="1" wrap="square" lIns="91400" tIns="91400" rIns="91400" bIns="91400" anchor="b" anchorCtr="0">
            <a:normAutofit/>
          </a:bodyPr>
          <a:lstStyle/>
          <a:p>
            <a:pPr marL="0" lvl="0" indent="0" algn="ctr" rtl="0">
              <a:lnSpc>
                <a:spcPct val="100000"/>
              </a:lnSpc>
              <a:spcBef>
                <a:spcPts val="0"/>
              </a:spcBef>
              <a:spcAft>
                <a:spcPts val="0"/>
              </a:spcAft>
              <a:buSzPts val="5200"/>
              <a:buNone/>
            </a:pPr>
            <a:endParaRPr/>
          </a:p>
        </p:txBody>
      </p:sp>
      <p:sp>
        <p:nvSpPr>
          <p:cNvPr id="114" name="Google Shape;114;p2"/>
          <p:cNvSpPr txBox="1">
            <a:spLocks noGrp="1"/>
          </p:cNvSpPr>
          <p:nvPr>
            <p:ph type="body" idx="1"/>
          </p:nvPr>
        </p:nvSpPr>
        <p:spPr>
          <a:xfrm>
            <a:off x="311699" y="2834125"/>
            <a:ext cx="8520600" cy="792600"/>
          </a:xfrm>
          <a:prstGeom prst="rect">
            <a:avLst/>
          </a:prstGeom>
          <a:noFill/>
          <a:ln>
            <a:noFill/>
          </a:ln>
        </p:spPr>
        <p:txBody>
          <a:bodyPr spcFirstLastPara="1" wrap="square" lIns="91400" tIns="91400" rIns="91400" bIns="91400" anchor="t" anchorCtr="0">
            <a:normAutofit/>
          </a:bodyPr>
          <a:lstStyle/>
          <a:p>
            <a:pPr marL="0" lvl="0" indent="0" algn="ctr" rtl="0">
              <a:lnSpc>
                <a:spcPct val="100000"/>
              </a:lnSpc>
              <a:spcBef>
                <a:spcPts val="0"/>
              </a:spcBef>
              <a:spcAft>
                <a:spcPts val="0"/>
              </a:spcAft>
              <a:buSzPts val="2800"/>
              <a:buNone/>
            </a:pPr>
            <a:endParaRPr/>
          </a:p>
        </p:txBody>
      </p:sp>
      <p:sp>
        <p:nvSpPr>
          <p:cNvPr id="115" name="Google Shape;115;p2"/>
          <p:cNvSpPr/>
          <p:nvPr/>
        </p:nvSpPr>
        <p:spPr>
          <a:xfrm rot="-5400000">
            <a:off x="1996200" y="-2004300"/>
            <a:ext cx="5143500" cy="9152100"/>
          </a:xfrm>
          <a:prstGeom prst="rect">
            <a:avLst/>
          </a:prstGeom>
          <a:solidFill>
            <a:srgbClr val="022454"/>
          </a:solidFill>
          <a:ln w="28575" cap="flat" cmpd="sng">
            <a:solidFill>
              <a:srgbClr val="022454"/>
            </a:solidFill>
            <a:prstDash val="solid"/>
            <a:round/>
            <a:headEnd type="none" w="sm" len="sm"/>
            <a:tailEnd type="none" w="sm" len="sm"/>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0D6E96"/>
              </a:buClr>
              <a:buSzPts val="1400"/>
              <a:buFont typeface="Arial"/>
              <a:buNone/>
            </a:pPr>
            <a:endParaRPr sz="1400" b="0" i="0" u="none" strike="noStrike" cap="none" dirty="0">
              <a:solidFill>
                <a:srgbClr val="000000"/>
              </a:solidFill>
              <a:latin typeface="Arial"/>
              <a:ea typeface="Arial"/>
              <a:cs typeface="Arial"/>
              <a:sym typeface="Arial"/>
            </a:endParaRPr>
          </a:p>
        </p:txBody>
      </p:sp>
      <p:cxnSp>
        <p:nvCxnSpPr>
          <p:cNvPr id="116" name="Google Shape;116;p2"/>
          <p:cNvCxnSpPr/>
          <p:nvPr/>
        </p:nvCxnSpPr>
        <p:spPr>
          <a:xfrm>
            <a:off x="378875" y="5700"/>
            <a:ext cx="0" cy="5132100"/>
          </a:xfrm>
          <a:prstGeom prst="straightConnector1">
            <a:avLst/>
          </a:prstGeom>
          <a:noFill/>
          <a:ln w="9525" cap="flat" cmpd="sng">
            <a:solidFill>
              <a:schemeClr val="lt1"/>
            </a:solidFill>
            <a:prstDash val="solid"/>
            <a:round/>
            <a:headEnd type="none" w="sm" len="sm"/>
            <a:tailEnd type="none" w="sm" len="sm"/>
          </a:ln>
        </p:spPr>
      </p:cxnSp>
      <p:grpSp>
        <p:nvGrpSpPr>
          <p:cNvPr id="117" name="Google Shape;117;p2"/>
          <p:cNvGrpSpPr/>
          <p:nvPr/>
        </p:nvGrpSpPr>
        <p:grpSpPr>
          <a:xfrm>
            <a:off x="7565075" y="4594525"/>
            <a:ext cx="678300" cy="147000"/>
            <a:chOff x="7118050" y="4213525"/>
            <a:chExt cx="678300" cy="147000"/>
          </a:xfrm>
        </p:grpSpPr>
        <p:sp>
          <p:nvSpPr>
            <p:cNvPr id="118" name="Google Shape;118;p2"/>
            <p:cNvSpPr/>
            <p:nvPr/>
          </p:nvSpPr>
          <p:spPr>
            <a:xfrm rot="5400000">
              <a:off x="710815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
            <p:cNvSpPr/>
            <p:nvPr/>
          </p:nvSpPr>
          <p:spPr>
            <a:xfrm rot="5400000">
              <a:off x="738370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
            <p:cNvSpPr/>
            <p:nvPr/>
          </p:nvSpPr>
          <p:spPr>
            <a:xfrm rot="5400000">
              <a:off x="7659250" y="4223425"/>
              <a:ext cx="147000" cy="1272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1" name="Google Shape;121;p2"/>
          <p:cNvSpPr/>
          <p:nvPr/>
        </p:nvSpPr>
        <p:spPr>
          <a:xfrm rot="5400000">
            <a:off x="369875" y="2146250"/>
            <a:ext cx="132600" cy="1146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
          <p:cNvSpPr txBox="1"/>
          <p:nvPr/>
        </p:nvSpPr>
        <p:spPr>
          <a:xfrm>
            <a:off x="706038" y="394294"/>
            <a:ext cx="1544225" cy="738583"/>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073763"/>
              </a:buClr>
              <a:buSzPts val="2000"/>
              <a:buFont typeface="Raleway"/>
              <a:buNone/>
            </a:pPr>
            <a:r>
              <a:rPr lang="es-ES" sz="1800" b="1" i="0" u="none" strike="noStrike" cap="none" dirty="0">
                <a:solidFill>
                  <a:schemeClr val="lt1"/>
                </a:solidFill>
                <a:latin typeface="Montserrat"/>
                <a:ea typeface="Montserrat"/>
                <a:cs typeface="Montserrat"/>
                <a:sym typeface="Montserrat"/>
              </a:rPr>
              <a:t>Audiencia:</a:t>
            </a:r>
            <a:endParaRPr sz="1800" b="1" i="0" u="none" strike="noStrike" cap="none" dirty="0">
              <a:solidFill>
                <a:srgbClr val="000000"/>
              </a:solidFill>
              <a:latin typeface="Montserrat"/>
              <a:ea typeface="Montserrat"/>
              <a:cs typeface="Montserrat"/>
              <a:sym typeface="Montserrat"/>
            </a:endParaRPr>
          </a:p>
          <a:p>
            <a:pPr marL="0" marR="0" lvl="0" indent="101600" algn="l" rtl="0">
              <a:lnSpc>
                <a:spcPct val="100000"/>
              </a:lnSpc>
              <a:spcBef>
                <a:spcPts val="0"/>
              </a:spcBef>
              <a:spcAft>
                <a:spcPts val="0"/>
              </a:spcAft>
              <a:buClr>
                <a:schemeClr val="lt1"/>
              </a:buClr>
              <a:buSzPts val="2000"/>
              <a:buFont typeface="Raleway"/>
              <a:buNone/>
            </a:pPr>
            <a:endParaRPr sz="1800" b="1" i="1" u="none" strike="noStrike" cap="none" dirty="0">
              <a:solidFill>
                <a:schemeClr val="lt1"/>
              </a:solidFill>
              <a:latin typeface="Montserrat"/>
              <a:ea typeface="Montserrat"/>
              <a:cs typeface="Montserrat"/>
              <a:sym typeface="Montserrat"/>
            </a:endParaRPr>
          </a:p>
        </p:txBody>
      </p:sp>
      <p:sp>
        <p:nvSpPr>
          <p:cNvPr id="123" name="Google Shape;123;p2"/>
          <p:cNvSpPr txBox="1"/>
          <p:nvPr/>
        </p:nvSpPr>
        <p:spPr>
          <a:xfrm>
            <a:off x="2651759" y="333706"/>
            <a:ext cx="6045604" cy="1423436"/>
          </a:xfrm>
          <a:prstGeom prst="rect">
            <a:avLst/>
          </a:prstGeom>
          <a:noFill/>
          <a:ln>
            <a:noFill/>
          </a:ln>
        </p:spPr>
        <p:txBody>
          <a:bodyPr spcFirstLastPara="1" wrap="square" lIns="91425" tIns="91425" rIns="91425" bIns="91425" anchor="t" anchorCtr="0">
            <a:spAutoFit/>
          </a:bodyPr>
          <a:lstStyle/>
          <a:p>
            <a:pPr marL="114300" marR="0" lvl="0" indent="0" algn="just" rtl="0">
              <a:lnSpc>
                <a:spcPct val="115000"/>
              </a:lnSpc>
              <a:spcBef>
                <a:spcPts val="0"/>
              </a:spcBef>
              <a:spcAft>
                <a:spcPts val="0"/>
              </a:spcAft>
              <a:buNone/>
            </a:pPr>
            <a:r>
              <a:rPr lang="es-AR" b="0" i="0" u="none" strike="noStrike" cap="none" dirty="0">
                <a:solidFill>
                  <a:schemeClr val="lt1"/>
                </a:solidFill>
                <a:latin typeface="Century Gothic"/>
                <a:ea typeface="Century Gothic"/>
                <a:cs typeface="Century Gothic"/>
                <a:sym typeface="Century Gothic"/>
              </a:rPr>
              <a:t>Este análisis intenta contestar, con evidencia, las preguntas del párrafo anterior. Esta apuntado principalmente para ejecutivos de operaciones de vehículos usados, pero es de utilidad para cualquier usuario que dese adquirir un vehículo usado o personas iniciándose en programación/ciencia de datos.</a:t>
            </a:r>
            <a:endParaRPr sz="1600" dirty="0"/>
          </a:p>
        </p:txBody>
      </p:sp>
      <p:sp>
        <p:nvSpPr>
          <p:cNvPr id="2" name="Google Shape;122;p2">
            <a:extLst>
              <a:ext uri="{FF2B5EF4-FFF2-40B4-BE49-F238E27FC236}">
                <a16:creationId xmlns:a16="http://schemas.microsoft.com/office/drawing/2014/main" id="{8708DA16-6E84-D434-8FF6-106C92B95B71}"/>
              </a:ext>
            </a:extLst>
          </p:cNvPr>
          <p:cNvSpPr txBox="1"/>
          <p:nvPr/>
        </p:nvSpPr>
        <p:spPr>
          <a:xfrm>
            <a:off x="656565" y="1936977"/>
            <a:ext cx="1544225" cy="1015582"/>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073763"/>
              </a:buClr>
              <a:buSzPts val="2000"/>
              <a:buFont typeface="Raleway"/>
              <a:buNone/>
            </a:pPr>
            <a:r>
              <a:rPr lang="es-ES" sz="1800" b="1" i="0" u="none" strike="noStrike" cap="none" dirty="0">
                <a:solidFill>
                  <a:schemeClr val="lt1"/>
                </a:solidFill>
                <a:latin typeface="Montserrat"/>
                <a:ea typeface="Montserrat"/>
                <a:cs typeface="Montserrat"/>
                <a:sym typeface="Montserrat"/>
              </a:rPr>
              <a:t>Hipótesis principal:</a:t>
            </a:r>
            <a:endParaRPr sz="1800" b="1" i="0" u="none" strike="noStrike" cap="none" dirty="0">
              <a:solidFill>
                <a:srgbClr val="000000"/>
              </a:solidFill>
              <a:latin typeface="Montserrat"/>
              <a:ea typeface="Montserrat"/>
              <a:cs typeface="Montserrat"/>
              <a:sym typeface="Montserrat"/>
            </a:endParaRPr>
          </a:p>
          <a:p>
            <a:pPr marL="0" marR="0" lvl="0" indent="101600" algn="l" rtl="0">
              <a:lnSpc>
                <a:spcPct val="100000"/>
              </a:lnSpc>
              <a:spcBef>
                <a:spcPts val="0"/>
              </a:spcBef>
              <a:spcAft>
                <a:spcPts val="0"/>
              </a:spcAft>
              <a:buClr>
                <a:schemeClr val="lt1"/>
              </a:buClr>
              <a:buSzPts val="2000"/>
              <a:buFont typeface="Raleway"/>
              <a:buNone/>
            </a:pPr>
            <a:endParaRPr sz="1800" b="1" i="1" u="none" strike="noStrike" cap="none" dirty="0">
              <a:solidFill>
                <a:schemeClr val="lt1"/>
              </a:solidFill>
              <a:latin typeface="Montserrat"/>
              <a:ea typeface="Montserrat"/>
              <a:cs typeface="Montserrat"/>
              <a:sym typeface="Montserrat"/>
            </a:endParaRPr>
          </a:p>
        </p:txBody>
      </p:sp>
      <p:sp>
        <p:nvSpPr>
          <p:cNvPr id="3" name="Google Shape;123;p2">
            <a:extLst>
              <a:ext uri="{FF2B5EF4-FFF2-40B4-BE49-F238E27FC236}">
                <a16:creationId xmlns:a16="http://schemas.microsoft.com/office/drawing/2014/main" id="{EFC5D10C-CED7-1529-46D0-C012EEEFE2D0}"/>
              </a:ext>
            </a:extLst>
          </p:cNvPr>
          <p:cNvSpPr txBox="1"/>
          <p:nvPr/>
        </p:nvSpPr>
        <p:spPr>
          <a:xfrm>
            <a:off x="2651759" y="1903821"/>
            <a:ext cx="6045604" cy="1423436"/>
          </a:xfrm>
          <a:prstGeom prst="rect">
            <a:avLst/>
          </a:prstGeom>
          <a:noFill/>
          <a:ln>
            <a:noFill/>
          </a:ln>
        </p:spPr>
        <p:txBody>
          <a:bodyPr spcFirstLastPara="1" wrap="square" lIns="91425" tIns="91425" rIns="91425" bIns="91425" anchor="t" anchorCtr="0">
            <a:spAutoFit/>
          </a:bodyPr>
          <a:lstStyle/>
          <a:p>
            <a:pPr marL="114300" marR="0" lvl="0" algn="just" rtl="0">
              <a:lnSpc>
                <a:spcPct val="115000"/>
              </a:lnSpc>
              <a:spcBef>
                <a:spcPts val="0"/>
              </a:spcBef>
              <a:spcAft>
                <a:spcPts val="0"/>
              </a:spcAft>
            </a:pPr>
            <a:r>
              <a:rPr lang="es-AR" b="0" i="0" u="none" strike="noStrike" cap="none" dirty="0">
                <a:solidFill>
                  <a:schemeClr val="bg1"/>
                </a:solidFill>
                <a:latin typeface="Century Gothic"/>
                <a:ea typeface="Century Gothic"/>
                <a:cs typeface="Century Gothic"/>
                <a:sym typeface="Century Gothic"/>
              </a:rPr>
              <a:t>- Los modelos más nuevos son más costosos.</a:t>
            </a:r>
          </a:p>
          <a:p>
            <a:pPr marL="114300" marR="0" lvl="0" algn="just" rtl="0">
              <a:lnSpc>
                <a:spcPct val="115000"/>
              </a:lnSpc>
              <a:spcBef>
                <a:spcPts val="0"/>
              </a:spcBef>
              <a:spcAft>
                <a:spcPts val="0"/>
              </a:spcAft>
            </a:pPr>
            <a:r>
              <a:rPr lang="es-AR" b="0" i="0" u="none" strike="noStrike" cap="none" dirty="0">
                <a:solidFill>
                  <a:schemeClr val="bg1"/>
                </a:solidFill>
                <a:latin typeface="Century Gothic"/>
                <a:ea typeface="Century Gothic"/>
                <a:cs typeface="Century Gothic"/>
                <a:sym typeface="Century Gothic"/>
              </a:rPr>
              <a:t>- Los modelos en mejores condiciones son más costosos.</a:t>
            </a:r>
          </a:p>
          <a:p>
            <a:pPr marL="114300" marR="0" lvl="0" algn="just" rtl="0">
              <a:lnSpc>
                <a:spcPct val="115000"/>
              </a:lnSpc>
              <a:spcBef>
                <a:spcPts val="0"/>
              </a:spcBef>
              <a:spcAft>
                <a:spcPts val="0"/>
              </a:spcAft>
            </a:pPr>
            <a:r>
              <a:rPr lang="es-AR" b="0" i="0" u="none" strike="noStrike" cap="none" dirty="0">
                <a:solidFill>
                  <a:schemeClr val="bg1"/>
                </a:solidFill>
                <a:latin typeface="Century Gothic"/>
                <a:ea typeface="Century Gothic"/>
                <a:cs typeface="Century Gothic"/>
                <a:sym typeface="Century Gothic"/>
              </a:rPr>
              <a:t>- Existen ciertas marcas y modelos que pese a su antigüedad y condición podrían mantener un alto valor (</a:t>
            </a:r>
            <a:r>
              <a:rPr lang="es-AR" b="0" i="0" u="none" strike="noStrike" cap="none" dirty="0" err="1">
                <a:solidFill>
                  <a:schemeClr val="bg1"/>
                </a:solidFill>
                <a:latin typeface="Century Gothic"/>
                <a:ea typeface="Century Gothic"/>
                <a:cs typeface="Century Gothic"/>
                <a:sym typeface="Century Gothic"/>
              </a:rPr>
              <a:t>outliers</a:t>
            </a:r>
            <a:r>
              <a:rPr lang="es-AR" b="0" i="0" u="none" strike="noStrike" cap="none" dirty="0">
                <a:solidFill>
                  <a:schemeClr val="bg1"/>
                </a:solidFill>
                <a:latin typeface="Century Gothic"/>
                <a:ea typeface="Century Gothic"/>
                <a:cs typeface="Century Gothic"/>
                <a:sym typeface="Century Gothic"/>
              </a:rPr>
              <a:t> a considerar en el modelo).</a:t>
            </a:r>
            <a:endParaRPr sz="1600" dirty="0">
              <a:solidFill>
                <a:schemeClr val="bg1"/>
              </a:solidFill>
            </a:endParaRPr>
          </a:p>
        </p:txBody>
      </p:sp>
      <p:sp>
        <p:nvSpPr>
          <p:cNvPr id="4" name="Google Shape;122;p2">
            <a:extLst>
              <a:ext uri="{FF2B5EF4-FFF2-40B4-BE49-F238E27FC236}">
                <a16:creationId xmlns:a16="http://schemas.microsoft.com/office/drawing/2014/main" id="{CCADF50C-9629-5C27-D68D-60E388082B2E}"/>
              </a:ext>
            </a:extLst>
          </p:cNvPr>
          <p:cNvSpPr txBox="1"/>
          <p:nvPr/>
        </p:nvSpPr>
        <p:spPr>
          <a:xfrm>
            <a:off x="656564" y="3471733"/>
            <a:ext cx="1995195" cy="1015582"/>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073763"/>
              </a:buClr>
              <a:buSzPts val="2000"/>
              <a:buFont typeface="Raleway"/>
              <a:buNone/>
            </a:pPr>
            <a:r>
              <a:rPr lang="es-ES" sz="1800" b="1" i="0" u="none" strike="noStrike" cap="none" dirty="0">
                <a:solidFill>
                  <a:schemeClr val="lt1"/>
                </a:solidFill>
                <a:latin typeface="Montserrat"/>
                <a:ea typeface="Montserrat"/>
                <a:cs typeface="Montserrat"/>
                <a:sym typeface="Montserrat"/>
              </a:rPr>
              <a:t>Otras hipótesis de interés:</a:t>
            </a:r>
            <a:endParaRPr sz="1800" b="1" i="0" u="none" strike="noStrike" cap="none" dirty="0">
              <a:solidFill>
                <a:srgbClr val="000000"/>
              </a:solidFill>
              <a:latin typeface="Montserrat"/>
              <a:ea typeface="Montserrat"/>
              <a:cs typeface="Montserrat"/>
              <a:sym typeface="Montserrat"/>
            </a:endParaRPr>
          </a:p>
          <a:p>
            <a:pPr marL="0" marR="0" lvl="0" indent="101600" algn="l" rtl="0">
              <a:lnSpc>
                <a:spcPct val="100000"/>
              </a:lnSpc>
              <a:spcBef>
                <a:spcPts val="0"/>
              </a:spcBef>
              <a:spcAft>
                <a:spcPts val="0"/>
              </a:spcAft>
              <a:buClr>
                <a:schemeClr val="lt1"/>
              </a:buClr>
              <a:buSzPts val="2000"/>
              <a:buFont typeface="Raleway"/>
              <a:buNone/>
            </a:pPr>
            <a:endParaRPr sz="1800" b="1" i="1" u="none" strike="noStrike" cap="none" dirty="0">
              <a:solidFill>
                <a:schemeClr val="lt1"/>
              </a:solidFill>
              <a:latin typeface="Montserrat"/>
              <a:ea typeface="Montserrat"/>
              <a:cs typeface="Montserrat"/>
              <a:sym typeface="Montserrat"/>
            </a:endParaRPr>
          </a:p>
        </p:txBody>
      </p:sp>
      <p:sp>
        <p:nvSpPr>
          <p:cNvPr id="5" name="Google Shape;123;p2">
            <a:extLst>
              <a:ext uri="{FF2B5EF4-FFF2-40B4-BE49-F238E27FC236}">
                <a16:creationId xmlns:a16="http://schemas.microsoft.com/office/drawing/2014/main" id="{611D10C3-9065-1E4C-126D-19B604BA2260}"/>
              </a:ext>
            </a:extLst>
          </p:cNvPr>
          <p:cNvSpPr txBox="1"/>
          <p:nvPr/>
        </p:nvSpPr>
        <p:spPr>
          <a:xfrm>
            <a:off x="2647448" y="3470952"/>
            <a:ext cx="6189163" cy="1175676"/>
          </a:xfrm>
          <a:prstGeom prst="rect">
            <a:avLst/>
          </a:prstGeom>
          <a:noFill/>
          <a:ln>
            <a:noFill/>
          </a:ln>
        </p:spPr>
        <p:txBody>
          <a:bodyPr spcFirstLastPara="1" wrap="square" lIns="91425" tIns="91425" rIns="91425" bIns="91425" anchor="t" anchorCtr="0">
            <a:spAutoFit/>
          </a:bodyPr>
          <a:lstStyle/>
          <a:p>
            <a:pPr marL="114300" marR="0" lvl="0" algn="just" rtl="0">
              <a:lnSpc>
                <a:spcPct val="115000"/>
              </a:lnSpc>
              <a:spcBef>
                <a:spcPts val="0"/>
              </a:spcBef>
              <a:spcAft>
                <a:spcPts val="0"/>
              </a:spcAft>
            </a:pPr>
            <a:r>
              <a:rPr lang="es-AR" b="0" i="0" u="none" strike="noStrike" cap="none" dirty="0">
                <a:solidFill>
                  <a:schemeClr val="bg1"/>
                </a:solidFill>
                <a:latin typeface="Century Gothic"/>
                <a:ea typeface="Century Gothic"/>
                <a:cs typeface="Century Gothic"/>
                <a:sym typeface="Century Gothic"/>
              </a:rPr>
              <a:t>- En ciertos estados con mayor poder adquisitivo, se adquieren unidades más costosas.</a:t>
            </a:r>
          </a:p>
          <a:p>
            <a:pPr marL="114300" marR="0" lvl="0" algn="just" rtl="0">
              <a:lnSpc>
                <a:spcPct val="115000"/>
              </a:lnSpc>
              <a:spcBef>
                <a:spcPts val="0"/>
              </a:spcBef>
              <a:spcAft>
                <a:spcPts val="0"/>
              </a:spcAft>
            </a:pPr>
            <a:r>
              <a:rPr lang="es-AR" b="0" i="0" u="none" strike="noStrike" cap="none" dirty="0">
                <a:solidFill>
                  <a:schemeClr val="bg1"/>
                </a:solidFill>
                <a:latin typeface="Century Gothic"/>
                <a:ea typeface="Century Gothic"/>
                <a:cs typeface="Century Gothic"/>
                <a:sym typeface="Century Gothic"/>
              </a:rPr>
              <a:t>- Los sujetos masculinos compran autos más costosos.</a:t>
            </a:r>
          </a:p>
          <a:p>
            <a:pPr marL="114300" marR="0" lvl="0" algn="just" rtl="0">
              <a:lnSpc>
                <a:spcPct val="115000"/>
              </a:lnSpc>
              <a:spcBef>
                <a:spcPts val="0"/>
              </a:spcBef>
              <a:spcAft>
                <a:spcPts val="0"/>
              </a:spcAft>
            </a:pPr>
            <a:r>
              <a:rPr lang="es-AR" b="0" i="0" u="none" strike="noStrike" cap="none" dirty="0">
                <a:solidFill>
                  <a:schemeClr val="bg1"/>
                </a:solidFill>
                <a:latin typeface="Century Gothic"/>
                <a:ea typeface="Century Gothic"/>
                <a:cs typeface="Century Gothic"/>
                <a:sym typeface="Century Gothic"/>
              </a:rPr>
              <a:t>- Los sujetos de mayor edad compran autos más costosos.</a:t>
            </a:r>
            <a:endParaRPr sz="1600" dirty="0">
              <a:solidFill>
                <a:schemeClr val="bg1"/>
              </a:solidFill>
            </a:endParaRPr>
          </a:p>
        </p:txBody>
      </p:sp>
    </p:spTree>
    <p:extLst>
      <p:ext uri="{BB962C8B-B14F-4D97-AF65-F5344CB8AC3E}">
        <p14:creationId xmlns:p14="http://schemas.microsoft.com/office/powerpoint/2010/main" val="3388629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 name="Picture 2">
            <a:extLst>
              <a:ext uri="{FF2B5EF4-FFF2-40B4-BE49-F238E27FC236}">
                <a16:creationId xmlns:a16="http://schemas.microsoft.com/office/drawing/2014/main" id="{3CAF43A1-F2A8-12CA-3EA8-A6BBDF2DA0F6}"/>
              </a:ext>
            </a:extLst>
          </p:cNvPr>
          <p:cNvPicPr>
            <a:picLocks noChangeAspect="1"/>
          </p:cNvPicPr>
          <p:nvPr/>
        </p:nvPicPr>
        <p:blipFill>
          <a:blip r:embed="rId3"/>
          <a:stretch>
            <a:fillRect/>
          </a:stretch>
        </p:blipFill>
        <p:spPr>
          <a:xfrm>
            <a:off x="113006" y="172121"/>
            <a:ext cx="2095458" cy="479236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70" name="Google Shape;370;p10"/>
          <p:cNvSpPr/>
          <p:nvPr/>
        </p:nvSpPr>
        <p:spPr>
          <a:xfrm rot="5400000">
            <a:off x="1785747" y="11569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10"/>
          <p:cNvSpPr txBox="1"/>
          <p:nvPr/>
        </p:nvSpPr>
        <p:spPr>
          <a:xfrm>
            <a:off x="2443571" y="879440"/>
            <a:ext cx="6557400" cy="4154953"/>
          </a:xfrm>
          <a:prstGeom prst="rect">
            <a:avLst/>
          </a:prstGeom>
          <a:noFill/>
          <a:ln>
            <a:noFill/>
          </a:ln>
        </p:spPr>
        <p:txBody>
          <a:bodyPr spcFirstLastPara="1" wrap="square" lIns="91425" tIns="91425" rIns="91425" bIns="91425" anchor="t" anchorCtr="0">
            <a:spAutoFit/>
          </a:bodyPr>
          <a:lstStyle/>
          <a:p>
            <a:pPr marR="0" lvl="0" algn="just" rtl="0">
              <a:lnSpc>
                <a:spcPct val="100000"/>
              </a:lnSpc>
              <a:spcBef>
                <a:spcPts val="0"/>
              </a:spcBef>
              <a:spcAft>
                <a:spcPts val="0"/>
              </a:spcAft>
              <a:buClr>
                <a:srgbClr val="000000"/>
              </a:buClr>
              <a:buSzPts val="1200"/>
            </a:pPr>
            <a:r>
              <a:rPr lang="es-AR" i="0" u="none" strike="noStrike" cap="none" dirty="0">
                <a:solidFill>
                  <a:srgbClr val="205280"/>
                </a:solidFill>
                <a:latin typeface="Montserrat Medium"/>
                <a:ea typeface="Montserrat Medium"/>
                <a:cs typeface="Montserrat Medium"/>
                <a:sym typeface="Montserrat Medium"/>
              </a:rPr>
              <a:t>Los datos utilizados en este proyecto provienen del conjunto de datos “Ventas de autos USA", disponible en </a:t>
            </a:r>
            <a:r>
              <a:rPr lang="es-AR" i="0" u="none" strike="noStrike" cap="none" dirty="0" err="1">
                <a:solidFill>
                  <a:srgbClr val="205280"/>
                </a:solidFill>
                <a:latin typeface="Montserrat Medium"/>
                <a:ea typeface="Montserrat Medium"/>
                <a:cs typeface="Montserrat Medium"/>
                <a:sym typeface="Montserrat Medium"/>
              </a:rPr>
              <a:t>Kaggle</a:t>
            </a:r>
            <a:r>
              <a:rPr lang="es-AR" i="0" u="none" strike="noStrike" cap="none" dirty="0">
                <a:solidFill>
                  <a:srgbClr val="205280"/>
                </a:solidFill>
                <a:latin typeface="Montserrat Medium"/>
                <a:ea typeface="Montserrat Medium"/>
                <a:cs typeface="Montserrat Medium"/>
                <a:sym typeface="Montserrat Medium"/>
              </a:rPr>
              <a:t>. </a:t>
            </a:r>
            <a:endParaRPr lang="es-AR"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endParaRPr lang="es-AR"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i="0" u="none" strike="noStrike" cap="none" dirty="0">
                <a:solidFill>
                  <a:srgbClr val="205280"/>
                </a:solidFill>
                <a:latin typeface="Montserrat Medium"/>
                <a:ea typeface="Montserrat Medium"/>
                <a:cs typeface="Montserrat Medium"/>
                <a:sym typeface="Montserrat Medium"/>
              </a:rPr>
              <a:t>El conjunto de datos, objeto de estudio, comprende un total de 538.090 entradas distribuidas en 26 campos. En este contexto, se incluyen datos cuantitativos como el volumen de ventas y el precio, mientras que la identificación del modelo, año, condición, lugar de venta y datos del comprador se presentan como información cualitativa.</a:t>
            </a:r>
          </a:p>
          <a:p>
            <a:pPr marL="0" marR="0" lvl="0" indent="0" algn="just" rtl="0">
              <a:lnSpc>
                <a:spcPct val="100000"/>
              </a:lnSpc>
              <a:spcBef>
                <a:spcPts val="0"/>
              </a:spcBef>
              <a:spcAft>
                <a:spcPts val="0"/>
              </a:spcAft>
              <a:buClr>
                <a:srgbClr val="000000"/>
              </a:buClr>
              <a:buSzPts val="1200"/>
              <a:buFont typeface="Arial"/>
              <a:buNone/>
            </a:pPr>
            <a:endParaRPr lang="es-AR" sz="1200" b="1" i="0" u="none" strike="noStrike" cap="none"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sz="1200" b="1" i="0" u="none" strike="noStrike" cap="none" dirty="0">
              <a:solidFill>
                <a:srgbClr val="205280"/>
              </a:solidFill>
              <a:latin typeface="Montserrat Medium"/>
              <a:ea typeface="Montserrat Medium"/>
              <a:cs typeface="Montserrat Medium"/>
              <a:sym typeface="Montserrat Medium"/>
            </a:endParaRPr>
          </a:p>
        </p:txBody>
      </p:sp>
      <p:sp>
        <p:nvSpPr>
          <p:cNvPr id="372" name="Google Shape;372;p10"/>
          <p:cNvSpPr txBox="1"/>
          <p:nvPr/>
        </p:nvSpPr>
        <p:spPr>
          <a:xfrm rot="-1213">
            <a:off x="2805002" y="194672"/>
            <a:ext cx="5963404" cy="461584"/>
          </a:xfrm>
          <a:prstGeom prst="rect">
            <a:avLst/>
          </a:prstGeom>
          <a:noFill/>
          <a:ln>
            <a:noFill/>
          </a:ln>
        </p:spPr>
        <p:txBody>
          <a:bodyPr spcFirstLastPara="1" wrap="square" lIns="91400" tIns="91400" rIns="91400" bIns="91400" anchor="t" anchorCtr="0">
            <a:spAutoFit/>
          </a:bodyPr>
          <a:lstStyle/>
          <a:p>
            <a:pPr marL="0" marR="0" lvl="0" indent="0" algn="ctr" rtl="0">
              <a:lnSpc>
                <a:spcPct val="100000"/>
              </a:lnSpc>
              <a:spcBef>
                <a:spcPts val="0"/>
              </a:spcBef>
              <a:spcAft>
                <a:spcPts val="0"/>
              </a:spcAft>
              <a:buClr>
                <a:srgbClr val="FFFFFF"/>
              </a:buClr>
              <a:buSzPts val="4000"/>
              <a:buFont typeface="Raleway"/>
              <a:buNone/>
            </a:pPr>
            <a:r>
              <a:rPr lang="es-AR" sz="1800" b="1" i="0" u="none" strike="noStrike" cap="none" dirty="0" err="1">
                <a:solidFill>
                  <a:srgbClr val="045284"/>
                </a:solidFill>
                <a:latin typeface="Montserrat"/>
                <a:ea typeface="Montserrat"/>
                <a:cs typeface="Montserrat"/>
                <a:sym typeface="Montserrat"/>
              </a:rPr>
              <a:t>Metadata</a:t>
            </a:r>
            <a:endParaRPr sz="1800" b="0" i="0" u="none" strike="noStrike" cap="none" dirty="0">
              <a:solidFill>
                <a:srgbClr val="045284"/>
              </a:solidFill>
              <a:latin typeface="Montserrat"/>
              <a:ea typeface="Montserrat"/>
              <a:cs typeface="Montserrat"/>
              <a:sym typeface="Montserrat"/>
            </a:endParaRPr>
          </a:p>
        </p:txBody>
      </p:sp>
      <p:cxnSp>
        <p:nvCxnSpPr>
          <p:cNvPr id="5" name="Google Shape;369;p10">
            <a:extLst>
              <a:ext uri="{FF2B5EF4-FFF2-40B4-BE49-F238E27FC236}">
                <a16:creationId xmlns:a16="http://schemas.microsoft.com/office/drawing/2014/main" id="{61A915FA-818B-CAA3-3E53-FB0A77C833EF}"/>
              </a:ext>
            </a:extLst>
          </p:cNvPr>
          <p:cNvCxnSpPr/>
          <p:nvPr/>
        </p:nvCxnSpPr>
        <p:spPr>
          <a:xfrm>
            <a:off x="2342987" y="2256"/>
            <a:ext cx="0" cy="5132100"/>
          </a:xfrm>
          <a:prstGeom prst="straightConnector1">
            <a:avLst/>
          </a:prstGeom>
          <a:noFill/>
          <a:ln w="9525" cap="flat" cmpd="sng">
            <a:solidFill>
              <a:srgbClr val="045284"/>
            </a:solidFill>
            <a:prstDash val="solid"/>
            <a:round/>
            <a:headEnd type="none" w="sm" len="sm"/>
            <a:tailEnd type="none" w="sm" len="sm"/>
          </a:ln>
        </p:spPr>
      </p:cxnSp>
      <p:sp>
        <p:nvSpPr>
          <p:cNvPr id="6" name="Google Shape;370;p10">
            <a:extLst>
              <a:ext uri="{FF2B5EF4-FFF2-40B4-BE49-F238E27FC236}">
                <a16:creationId xmlns:a16="http://schemas.microsoft.com/office/drawing/2014/main" id="{B2FDCB3C-6458-445B-BF3E-71CB5C454E3E}"/>
              </a:ext>
            </a:extLst>
          </p:cNvPr>
          <p:cNvSpPr/>
          <p:nvPr/>
        </p:nvSpPr>
        <p:spPr>
          <a:xfrm rot="5400000">
            <a:off x="2333987" y="4768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 name="Picture 7">
            <a:extLst>
              <a:ext uri="{FF2B5EF4-FFF2-40B4-BE49-F238E27FC236}">
                <a16:creationId xmlns:a16="http://schemas.microsoft.com/office/drawing/2014/main" id="{1507E327-DBBF-4240-A9E0-9F52700CDF22}"/>
              </a:ext>
            </a:extLst>
          </p:cNvPr>
          <p:cNvPicPr>
            <a:picLocks noChangeAspect="1"/>
          </p:cNvPicPr>
          <p:nvPr/>
        </p:nvPicPr>
        <p:blipFill>
          <a:blip r:embed="rId4"/>
          <a:stretch>
            <a:fillRect/>
          </a:stretch>
        </p:blipFill>
        <p:spPr>
          <a:xfrm>
            <a:off x="3696357" y="2902131"/>
            <a:ext cx="4051828" cy="2062359"/>
          </a:xfrm>
          <a:prstGeom prst="rect">
            <a:avLst/>
          </a:prstGeom>
        </p:spPr>
      </p:pic>
      <p:sp>
        <p:nvSpPr>
          <p:cNvPr id="9" name="Google Shape;372;p10">
            <a:extLst>
              <a:ext uri="{FF2B5EF4-FFF2-40B4-BE49-F238E27FC236}">
                <a16:creationId xmlns:a16="http://schemas.microsoft.com/office/drawing/2014/main" id="{B15E4B28-7EBD-96EC-FF51-424CAA640BE5}"/>
              </a:ext>
            </a:extLst>
          </p:cNvPr>
          <p:cNvSpPr txBox="1"/>
          <p:nvPr/>
        </p:nvSpPr>
        <p:spPr>
          <a:xfrm rot="-1213">
            <a:off x="2457668" y="598778"/>
            <a:ext cx="5963404" cy="400029"/>
          </a:xfrm>
          <a:prstGeom prst="rect">
            <a:avLst/>
          </a:prstGeom>
          <a:noFill/>
          <a:ln>
            <a:noFill/>
          </a:ln>
        </p:spPr>
        <p:txBody>
          <a:bodyPr spcFirstLastPara="1" wrap="square" lIns="91400" tIns="91400" rIns="91400" bIns="91400" anchor="t" anchorCtr="0">
            <a:spAutoFit/>
          </a:bodyPr>
          <a:lstStyle/>
          <a:p>
            <a:pPr marL="0" marR="0" lvl="0" indent="0" rtl="0">
              <a:lnSpc>
                <a:spcPct val="100000"/>
              </a:lnSpc>
              <a:spcBef>
                <a:spcPts val="0"/>
              </a:spcBef>
              <a:spcAft>
                <a:spcPts val="0"/>
              </a:spcAft>
              <a:buClr>
                <a:srgbClr val="FFFFFF"/>
              </a:buClr>
              <a:buSzPts val="4000"/>
              <a:buFont typeface="Raleway"/>
              <a:buNone/>
            </a:pPr>
            <a:r>
              <a:rPr lang="es-AR" b="1" i="0" u="none" strike="noStrike" cap="none" dirty="0">
                <a:solidFill>
                  <a:srgbClr val="045284"/>
                </a:solidFill>
                <a:latin typeface="Montserrat"/>
                <a:ea typeface="Montserrat"/>
                <a:cs typeface="Montserrat"/>
                <a:sym typeface="Montserrat"/>
              </a:rPr>
              <a:t>Descripción de los Datos</a:t>
            </a:r>
            <a:endParaRPr i="0" u="none" strike="noStrike" cap="none" dirty="0">
              <a:solidFill>
                <a:srgbClr val="045284"/>
              </a:solidFill>
              <a:latin typeface="Montserrat"/>
              <a:ea typeface="Montserrat"/>
              <a:cs typeface="Montserrat"/>
              <a:sym typeface="Montserrat"/>
            </a:endParaRPr>
          </a:p>
        </p:txBody>
      </p:sp>
    </p:spTree>
    <p:extLst>
      <p:ext uri="{BB962C8B-B14F-4D97-AF65-F5344CB8AC3E}">
        <p14:creationId xmlns:p14="http://schemas.microsoft.com/office/powerpoint/2010/main" val="1460897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 name="Picture 2">
            <a:extLst>
              <a:ext uri="{FF2B5EF4-FFF2-40B4-BE49-F238E27FC236}">
                <a16:creationId xmlns:a16="http://schemas.microsoft.com/office/drawing/2014/main" id="{3CAF43A1-F2A8-12CA-3EA8-A6BBDF2DA0F6}"/>
              </a:ext>
            </a:extLst>
          </p:cNvPr>
          <p:cNvPicPr>
            <a:picLocks noChangeAspect="1"/>
          </p:cNvPicPr>
          <p:nvPr/>
        </p:nvPicPr>
        <p:blipFill>
          <a:blip r:embed="rId3"/>
          <a:stretch>
            <a:fillRect/>
          </a:stretch>
        </p:blipFill>
        <p:spPr>
          <a:xfrm>
            <a:off x="113006" y="172121"/>
            <a:ext cx="2095458" cy="479236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70" name="Google Shape;370;p10"/>
          <p:cNvSpPr/>
          <p:nvPr/>
        </p:nvSpPr>
        <p:spPr>
          <a:xfrm rot="5400000">
            <a:off x="1785747" y="11569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10"/>
          <p:cNvSpPr txBox="1"/>
          <p:nvPr/>
        </p:nvSpPr>
        <p:spPr>
          <a:xfrm>
            <a:off x="2443571" y="879440"/>
            <a:ext cx="6557400" cy="4431952"/>
          </a:xfrm>
          <a:prstGeom prst="rect">
            <a:avLst/>
          </a:prstGeom>
          <a:noFill/>
          <a:ln>
            <a:noFill/>
          </a:ln>
        </p:spPr>
        <p:txBody>
          <a:bodyPr spcFirstLastPara="1" wrap="square" lIns="91425" tIns="91425" rIns="91425" bIns="91425" anchor="t" anchorCtr="0">
            <a:spAutoFit/>
          </a:bodyPr>
          <a:lstStyle/>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Factura: Documento que detalla la venta de un vehículo. Valor no nulo e </a:t>
            </a:r>
            <a:r>
              <a:rPr lang="es-AR" sz="1200" i="0" u="none" strike="noStrike" cap="none" dirty="0" err="1">
                <a:solidFill>
                  <a:srgbClr val="205280"/>
                </a:solidFill>
                <a:latin typeface="Montserrat Medium"/>
                <a:ea typeface="Montserrat Medium"/>
                <a:cs typeface="Montserrat Medium"/>
                <a:sym typeface="Montserrat Medium"/>
              </a:rPr>
              <a:t>irrepetibe</a:t>
            </a:r>
            <a:r>
              <a:rPr lang="es-AR" sz="1200" i="0" u="none" strike="noStrike" cap="none" dirty="0">
                <a:solidFill>
                  <a:srgbClr val="205280"/>
                </a:solidFill>
                <a:latin typeface="Montserrat Medium"/>
                <a:ea typeface="Montserrat Medium"/>
                <a:cs typeface="Montserrat Medium"/>
                <a:sym typeface="Montserrat Medium"/>
              </a:rPr>
              <a:t>.</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Número de chasis: Identificación única del chasis del vehículo, utilizado para distinguir un automóvil específico de otros en la base de datos.</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ID Comprador: Identificación única del comprador del vehículo, utilizado para rastrear las transacciones y la información del cliente.</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Precio de venta: Monto monetario por el cual se vendió el vehículo al comprador.</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Fecha de venta: Fecha en la que se realizó la transacción de venta del vehículo.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Kilometraje: Distancia recorrida por el vehículo, utilizado para determinar su estado y valor.</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Año de fabricación: Año en que se fabricó el vehículo vendido.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Sexo: Género del comprador del vehículo.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Edad: Edad del comprador del vehículo.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sz="1200" b="1" i="0" u="none" strike="noStrike" cap="none" dirty="0">
              <a:solidFill>
                <a:srgbClr val="205280"/>
              </a:solidFill>
              <a:latin typeface="Montserrat Medium"/>
              <a:ea typeface="Montserrat Medium"/>
              <a:cs typeface="Montserrat Medium"/>
              <a:sym typeface="Montserrat Medium"/>
            </a:endParaRPr>
          </a:p>
        </p:txBody>
      </p:sp>
      <p:sp>
        <p:nvSpPr>
          <p:cNvPr id="372" name="Google Shape;372;p10"/>
          <p:cNvSpPr txBox="1"/>
          <p:nvPr/>
        </p:nvSpPr>
        <p:spPr>
          <a:xfrm rot="-1213">
            <a:off x="2658698" y="180062"/>
            <a:ext cx="5963404" cy="461584"/>
          </a:xfrm>
          <a:prstGeom prst="rect">
            <a:avLst/>
          </a:prstGeom>
          <a:noFill/>
          <a:ln>
            <a:noFill/>
          </a:ln>
        </p:spPr>
        <p:txBody>
          <a:bodyPr spcFirstLastPara="1" wrap="square" lIns="91400" tIns="91400" rIns="91400" bIns="91400" anchor="t" anchorCtr="0">
            <a:spAutoFit/>
          </a:bodyPr>
          <a:lstStyle/>
          <a:p>
            <a:pPr marL="0" marR="0" lvl="0" indent="0" algn="ctr" rtl="0">
              <a:lnSpc>
                <a:spcPct val="100000"/>
              </a:lnSpc>
              <a:spcBef>
                <a:spcPts val="0"/>
              </a:spcBef>
              <a:spcAft>
                <a:spcPts val="0"/>
              </a:spcAft>
              <a:buClr>
                <a:srgbClr val="FFFFFF"/>
              </a:buClr>
              <a:buSzPts val="4000"/>
              <a:buFont typeface="Raleway"/>
              <a:buNone/>
            </a:pPr>
            <a:r>
              <a:rPr lang="es-AR" sz="1800" b="1" i="0" u="none" strike="noStrike" cap="none" dirty="0" err="1">
                <a:solidFill>
                  <a:srgbClr val="045284"/>
                </a:solidFill>
                <a:latin typeface="Montserrat"/>
                <a:ea typeface="Montserrat"/>
                <a:cs typeface="Montserrat"/>
                <a:sym typeface="Montserrat"/>
              </a:rPr>
              <a:t>Metadata</a:t>
            </a:r>
            <a:endParaRPr sz="1800" b="0" i="0" u="none" strike="noStrike" cap="none" dirty="0">
              <a:solidFill>
                <a:srgbClr val="045284"/>
              </a:solidFill>
              <a:latin typeface="Montserrat"/>
              <a:ea typeface="Montserrat"/>
              <a:cs typeface="Montserrat"/>
              <a:sym typeface="Montserrat"/>
            </a:endParaRPr>
          </a:p>
        </p:txBody>
      </p:sp>
      <p:cxnSp>
        <p:nvCxnSpPr>
          <p:cNvPr id="5" name="Google Shape;369;p10">
            <a:extLst>
              <a:ext uri="{FF2B5EF4-FFF2-40B4-BE49-F238E27FC236}">
                <a16:creationId xmlns:a16="http://schemas.microsoft.com/office/drawing/2014/main" id="{61A915FA-818B-CAA3-3E53-FB0A77C833EF}"/>
              </a:ext>
            </a:extLst>
          </p:cNvPr>
          <p:cNvCxnSpPr/>
          <p:nvPr/>
        </p:nvCxnSpPr>
        <p:spPr>
          <a:xfrm>
            <a:off x="2342987" y="2256"/>
            <a:ext cx="0" cy="5132100"/>
          </a:xfrm>
          <a:prstGeom prst="straightConnector1">
            <a:avLst/>
          </a:prstGeom>
          <a:noFill/>
          <a:ln w="9525" cap="flat" cmpd="sng">
            <a:solidFill>
              <a:srgbClr val="045284"/>
            </a:solidFill>
            <a:prstDash val="solid"/>
            <a:round/>
            <a:headEnd type="none" w="sm" len="sm"/>
            <a:tailEnd type="none" w="sm" len="sm"/>
          </a:ln>
        </p:spPr>
      </p:cxnSp>
      <p:sp>
        <p:nvSpPr>
          <p:cNvPr id="6" name="Google Shape;370;p10">
            <a:extLst>
              <a:ext uri="{FF2B5EF4-FFF2-40B4-BE49-F238E27FC236}">
                <a16:creationId xmlns:a16="http://schemas.microsoft.com/office/drawing/2014/main" id="{B2FDCB3C-6458-445B-BF3E-71CB5C454E3E}"/>
              </a:ext>
            </a:extLst>
          </p:cNvPr>
          <p:cNvSpPr/>
          <p:nvPr/>
        </p:nvSpPr>
        <p:spPr>
          <a:xfrm rot="5400000">
            <a:off x="2333987" y="4768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72;p10">
            <a:extLst>
              <a:ext uri="{FF2B5EF4-FFF2-40B4-BE49-F238E27FC236}">
                <a16:creationId xmlns:a16="http://schemas.microsoft.com/office/drawing/2014/main" id="{B15E4B28-7EBD-96EC-FF51-424CAA640BE5}"/>
              </a:ext>
            </a:extLst>
          </p:cNvPr>
          <p:cNvSpPr txBox="1"/>
          <p:nvPr/>
        </p:nvSpPr>
        <p:spPr>
          <a:xfrm rot="-1213">
            <a:off x="2457668" y="598778"/>
            <a:ext cx="5963404" cy="400029"/>
          </a:xfrm>
          <a:prstGeom prst="rect">
            <a:avLst/>
          </a:prstGeom>
          <a:noFill/>
          <a:ln>
            <a:noFill/>
          </a:ln>
        </p:spPr>
        <p:txBody>
          <a:bodyPr spcFirstLastPara="1" wrap="square" lIns="91400" tIns="91400" rIns="91400" bIns="91400" anchor="t" anchorCtr="0">
            <a:spAutoFit/>
          </a:bodyPr>
          <a:lstStyle/>
          <a:p>
            <a:pPr marL="0" marR="0" lvl="0" indent="0" rtl="0">
              <a:lnSpc>
                <a:spcPct val="100000"/>
              </a:lnSpc>
              <a:spcBef>
                <a:spcPts val="0"/>
              </a:spcBef>
              <a:spcAft>
                <a:spcPts val="0"/>
              </a:spcAft>
              <a:buClr>
                <a:srgbClr val="FFFFFF"/>
              </a:buClr>
              <a:buSzPts val="4000"/>
              <a:buFont typeface="Raleway"/>
              <a:buNone/>
            </a:pPr>
            <a:r>
              <a:rPr lang="es-AR" b="1" i="0" u="none" strike="noStrike" cap="none" dirty="0">
                <a:solidFill>
                  <a:srgbClr val="045284"/>
                </a:solidFill>
                <a:latin typeface="Montserrat"/>
                <a:ea typeface="Montserrat"/>
                <a:cs typeface="Montserrat"/>
                <a:sym typeface="Montserrat"/>
              </a:rPr>
              <a:t>Descripción de las Variables</a:t>
            </a:r>
            <a:endParaRPr i="0" u="none" strike="noStrike" cap="none" dirty="0">
              <a:solidFill>
                <a:srgbClr val="045284"/>
              </a:solidFill>
              <a:latin typeface="Montserrat"/>
              <a:ea typeface="Montserrat"/>
              <a:cs typeface="Montserrat"/>
              <a:sym typeface="Montserrat"/>
            </a:endParaRPr>
          </a:p>
        </p:txBody>
      </p:sp>
    </p:spTree>
    <p:extLst>
      <p:ext uri="{BB962C8B-B14F-4D97-AF65-F5344CB8AC3E}">
        <p14:creationId xmlns:p14="http://schemas.microsoft.com/office/powerpoint/2010/main" val="2320798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 name="Picture 2">
            <a:extLst>
              <a:ext uri="{FF2B5EF4-FFF2-40B4-BE49-F238E27FC236}">
                <a16:creationId xmlns:a16="http://schemas.microsoft.com/office/drawing/2014/main" id="{3CAF43A1-F2A8-12CA-3EA8-A6BBDF2DA0F6}"/>
              </a:ext>
            </a:extLst>
          </p:cNvPr>
          <p:cNvPicPr>
            <a:picLocks noChangeAspect="1"/>
          </p:cNvPicPr>
          <p:nvPr/>
        </p:nvPicPr>
        <p:blipFill>
          <a:blip r:embed="rId3"/>
          <a:stretch>
            <a:fillRect/>
          </a:stretch>
        </p:blipFill>
        <p:spPr>
          <a:xfrm>
            <a:off x="113006" y="172121"/>
            <a:ext cx="2095458" cy="479236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70" name="Google Shape;370;p10"/>
          <p:cNvSpPr/>
          <p:nvPr/>
        </p:nvSpPr>
        <p:spPr>
          <a:xfrm rot="5400000">
            <a:off x="1785747" y="11569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10"/>
          <p:cNvSpPr txBox="1"/>
          <p:nvPr/>
        </p:nvSpPr>
        <p:spPr>
          <a:xfrm>
            <a:off x="2443571" y="879440"/>
            <a:ext cx="6557400" cy="4247286"/>
          </a:xfrm>
          <a:prstGeom prst="rect">
            <a:avLst/>
          </a:prstGeom>
          <a:noFill/>
          <a:ln>
            <a:noFill/>
          </a:ln>
        </p:spPr>
        <p:txBody>
          <a:bodyPr spcFirstLastPara="1" wrap="square" lIns="91425" tIns="91425" rIns="91425" bIns="91425" anchor="t" anchorCtr="0">
            <a:spAutoFit/>
          </a:bodyPr>
          <a:lstStyle/>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Sucursal: Localización física donde se llevó a cabo la transacción de venta del vehículo.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Abreviatura: Forma corta de representar el estado.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Estado: Estado en donde se realizó la venta.</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Marca: Empresa fabricante del vehículo.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Modelo: Nombre específico del modelo del vehículo.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Línea: Subcategoría o variante del modelo del vehículo.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Condición: Estado general del vehículo, ya sea nuevo, usado, en buenas condiciones, etc.</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Color exterior: Color de la pintura del exterior del vehículo.</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Transmisión: Tipo de transmisión del vehículo, ya sea automática o manual.</a:t>
            </a:r>
          </a:p>
          <a:p>
            <a:pPr marR="0" lvl="0" algn="just" rtl="0">
              <a:lnSpc>
                <a:spcPct val="100000"/>
              </a:lnSpc>
              <a:spcBef>
                <a:spcPts val="0"/>
              </a:spcBef>
              <a:spcAft>
                <a:spcPts val="0"/>
              </a:spcAft>
              <a:buClr>
                <a:srgbClr val="000000"/>
              </a:buClr>
              <a:buSzPts val="1200"/>
            </a:pPr>
            <a:endParaRPr lang="es-AR" sz="1200" i="0" u="none" strike="noStrike" cap="none" dirty="0">
              <a:solidFill>
                <a:srgbClr val="205280"/>
              </a:solidFill>
              <a:latin typeface="Montserrat Medium"/>
              <a:ea typeface="Montserrat Medium"/>
              <a:cs typeface="Montserrat Medium"/>
              <a:sym typeface="Montserrat Medium"/>
            </a:endParaRPr>
          </a:p>
          <a:p>
            <a:pPr marR="0" lvl="0" algn="just" rtl="0">
              <a:lnSpc>
                <a:spcPct val="100000"/>
              </a:lnSpc>
              <a:spcBef>
                <a:spcPts val="0"/>
              </a:spcBef>
              <a:spcAft>
                <a:spcPts val="0"/>
              </a:spcAft>
              <a:buClr>
                <a:srgbClr val="000000"/>
              </a:buClr>
              <a:buSzPts val="1200"/>
            </a:pPr>
            <a:r>
              <a:rPr lang="es-AR" sz="1200" i="0" u="none" strike="noStrike" cap="none" dirty="0">
                <a:solidFill>
                  <a:srgbClr val="205280"/>
                </a:solidFill>
                <a:latin typeface="Montserrat Medium"/>
                <a:ea typeface="Montserrat Medium"/>
                <a:cs typeface="Montserrat Medium"/>
                <a:sym typeface="Montserrat Medium"/>
              </a:rPr>
              <a:t>Carrocería: Tipo de estructura del vehículo, como sedán, camioneta, SUV, etc.</a:t>
            </a:r>
            <a:endParaRPr lang="es-AR" sz="1200" b="1" dirty="0">
              <a:solidFill>
                <a:srgbClr val="205280"/>
              </a:solidFill>
              <a:latin typeface="Montserrat Medium"/>
              <a:ea typeface="Montserrat Medium"/>
              <a:cs typeface="Montserrat Medium"/>
              <a:sym typeface="Montserrat Medium"/>
            </a:endParaRPr>
          </a:p>
          <a:p>
            <a:pPr marL="0" marR="0" lvl="0" indent="0" algn="just" rtl="0">
              <a:lnSpc>
                <a:spcPct val="100000"/>
              </a:lnSpc>
              <a:spcBef>
                <a:spcPts val="0"/>
              </a:spcBef>
              <a:spcAft>
                <a:spcPts val="0"/>
              </a:spcAft>
              <a:buClr>
                <a:srgbClr val="000000"/>
              </a:buClr>
              <a:buSzPts val="1200"/>
              <a:buFont typeface="Arial"/>
              <a:buNone/>
            </a:pPr>
            <a:endParaRPr sz="1200" b="1" i="0" u="none" strike="noStrike" cap="none" dirty="0">
              <a:solidFill>
                <a:srgbClr val="205280"/>
              </a:solidFill>
              <a:latin typeface="Montserrat Medium"/>
              <a:ea typeface="Montserrat Medium"/>
              <a:cs typeface="Montserrat Medium"/>
              <a:sym typeface="Montserrat Medium"/>
            </a:endParaRPr>
          </a:p>
        </p:txBody>
      </p:sp>
      <p:sp>
        <p:nvSpPr>
          <p:cNvPr id="372" name="Google Shape;372;p10"/>
          <p:cNvSpPr txBox="1"/>
          <p:nvPr/>
        </p:nvSpPr>
        <p:spPr>
          <a:xfrm rot="-1213">
            <a:off x="2658698" y="180062"/>
            <a:ext cx="5963404" cy="461584"/>
          </a:xfrm>
          <a:prstGeom prst="rect">
            <a:avLst/>
          </a:prstGeom>
          <a:noFill/>
          <a:ln>
            <a:noFill/>
          </a:ln>
        </p:spPr>
        <p:txBody>
          <a:bodyPr spcFirstLastPara="1" wrap="square" lIns="91400" tIns="91400" rIns="91400" bIns="91400" anchor="t" anchorCtr="0">
            <a:spAutoFit/>
          </a:bodyPr>
          <a:lstStyle/>
          <a:p>
            <a:pPr marL="0" marR="0" lvl="0" indent="0" algn="ctr" rtl="0">
              <a:lnSpc>
                <a:spcPct val="100000"/>
              </a:lnSpc>
              <a:spcBef>
                <a:spcPts val="0"/>
              </a:spcBef>
              <a:spcAft>
                <a:spcPts val="0"/>
              </a:spcAft>
              <a:buClr>
                <a:srgbClr val="FFFFFF"/>
              </a:buClr>
              <a:buSzPts val="4000"/>
              <a:buFont typeface="Raleway"/>
              <a:buNone/>
            </a:pPr>
            <a:r>
              <a:rPr lang="es-AR" sz="1800" b="1" i="0" u="none" strike="noStrike" cap="none" dirty="0" err="1">
                <a:solidFill>
                  <a:srgbClr val="045284"/>
                </a:solidFill>
                <a:latin typeface="Montserrat"/>
                <a:ea typeface="Montserrat"/>
                <a:cs typeface="Montserrat"/>
                <a:sym typeface="Montserrat"/>
              </a:rPr>
              <a:t>Metadata</a:t>
            </a:r>
            <a:endParaRPr sz="1800" b="0" i="0" u="none" strike="noStrike" cap="none" dirty="0">
              <a:solidFill>
                <a:srgbClr val="045284"/>
              </a:solidFill>
              <a:latin typeface="Montserrat"/>
              <a:ea typeface="Montserrat"/>
              <a:cs typeface="Montserrat"/>
              <a:sym typeface="Montserrat"/>
            </a:endParaRPr>
          </a:p>
        </p:txBody>
      </p:sp>
      <p:cxnSp>
        <p:nvCxnSpPr>
          <p:cNvPr id="5" name="Google Shape;369;p10">
            <a:extLst>
              <a:ext uri="{FF2B5EF4-FFF2-40B4-BE49-F238E27FC236}">
                <a16:creationId xmlns:a16="http://schemas.microsoft.com/office/drawing/2014/main" id="{61A915FA-818B-CAA3-3E53-FB0A77C833EF}"/>
              </a:ext>
            </a:extLst>
          </p:cNvPr>
          <p:cNvCxnSpPr/>
          <p:nvPr/>
        </p:nvCxnSpPr>
        <p:spPr>
          <a:xfrm>
            <a:off x="2342987" y="2256"/>
            <a:ext cx="0" cy="5132100"/>
          </a:xfrm>
          <a:prstGeom prst="straightConnector1">
            <a:avLst/>
          </a:prstGeom>
          <a:noFill/>
          <a:ln w="9525" cap="flat" cmpd="sng">
            <a:solidFill>
              <a:srgbClr val="045284"/>
            </a:solidFill>
            <a:prstDash val="solid"/>
            <a:round/>
            <a:headEnd type="none" w="sm" len="sm"/>
            <a:tailEnd type="none" w="sm" len="sm"/>
          </a:ln>
        </p:spPr>
      </p:cxnSp>
      <p:sp>
        <p:nvSpPr>
          <p:cNvPr id="6" name="Google Shape;370;p10">
            <a:extLst>
              <a:ext uri="{FF2B5EF4-FFF2-40B4-BE49-F238E27FC236}">
                <a16:creationId xmlns:a16="http://schemas.microsoft.com/office/drawing/2014/main" id="{B2FDCB3C-6458-445B-BF3E-71CB5C454E3E}"/>
              </a:ext>
            </a:extLst>
          </p:cNvPr>
          <p:cNvSpPr/>
          <p:nvPr/>
        </p:nvSpPr>
        <p:spPr>
          <a:xfrm rot="5400000">
            <a:off x="2333987" y="4768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72;p10">
            <a:extLst>
              <a:ext uri="{FF2B5EF4-FFF2-40B4-BE49-F238E27FC236}">
                <a16:creationId xmlns:a16="http://schemas.microsoft.com/office/drawing/2014/main" id="{B15E4B28-7EBD-96EC-FF51-424CAA640BE5}"/>
              </a:ext>
            </a:extLst>
          </p:cNvPr>
          <p:cNvSpPr txBox="1"/>
          <p:nvPr/>
        </p:nvSpPr>
        <p:spPr>
          <a:xfrm rot="-1213">
            <a:off x="2457668" y="598778"/>
            <a:ext cx="5963404" cy="400029"/>
          </a:xfrm>
          <a:prstGeom prst="rect">
            <a:avLst/>
          </a:prstGeom>
          <a:noFill/>
          <a:ln>
            <a:noFill/>
          </a:ln>
        </p:spPr>
        <p:txBody>
          <a:bodyPr spcFirstLastPara="1" wrap="square" lIns="91400" tIns="91400" rIns="91400" bIns="91400" anchor="t" anchorCtr="0">
            <a:spAutoFit/>
          </a:bodyPr>
          <a:lstStyle/>
          <a:p>
            <a:pPr marL="0" marR="0" lvl="0" indent="0" rtl="0">
              <a:lnSpc>
                <a:spcPct val="100000"/>
              </a:lnSpc>
              <a:spcBef>
                <a:spcPts val="0"/>
              </a:spcBef>
              <a:spcAft>
                <a:spcPts val="0"/>
              </a:spcAft>
              <a:buClr>
                <a:srgbClr val="FFFFFF"/>
              </a:buClr>
              <a:buSzPts val="4000"/>
              <a:buFont typeface="Raleway"/>
              <a:buNone/>
            </a:pPr>
            <a:r>
              <a:rPr lang="es-AR" b="1" i="0" u="none" strike="noStrike" cap="none" dirty="0">
                <a:solidFill>
                  <a:srgbClr val="045284"/>
                </a:solidFill>
                <a:latin typeface="Montserrat"/>
                <a:ea typeface="Montserrat"/>
                <a:cs typeface="Montserrat"/>
                <a:sym typeface="Montserrat"/>
              </a:rPr>
              <a:t>Descripción de las Variables</a:t>
            </a:r>
            <a:endParaRPr i="0" u="none" strike="noStrike" cap="none" dirty="0">
              <a:solidFill>
                <a:srgbClr val="045284"/>
              </a:solidFill>
              <a:latin typeface="Montserrat"/>
              <a:ea typeface="Montserrat"/>
              <a:cs typeface="Montserrat"/>
              <a:sym typeface="Montserrat"/>
            </a:endParaRPr>
          </a:p>
        </p:txBody>
      </p:sp>
    </p:spTree>
    <p:extLst>
      <p:ext uri="{BB962C8B-B14F-4D97-AF65-F5344CB8AC3E}">
        <p14:creationId xmlns:p14="http://schemas.microsoft.com/office/powerpoint/2010/main" val="269138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 name="Picture 2">
            <a:extLst>
              <a:ext uri="{FF2B5EF4-FFF2-40B4-BE49-F238E27FC236}">
                <a16:creationId xmlns:a16="http://schemas.microsoft.com/office/drawing/2014/main" id="{3CAF43A1-F2A8-12CA-3EA8-A6BBDF2DA0F6}"/>
              </a:ext>
            </a:extLst>
          </p:cNvPr>
          <p:cNvPicPr>
            <a:picLocks noChangeAspect="1"/>
          </p:cNvPicPr>
          <p:nvPr/>
        </p:nvPicPr>
        <p:blipFill>
          <a:blip r:embed="rId3"/>
          <a:stretch>
            <a:fillRect/>
          </a:stretch>
        </p:blipFill>
        <p:spPr>
          <a:xfrm>
            <a:off x="113006" y="172121"/>
            <a:ext cx="2095458" cy="479236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70" name="Google Shape;370;p10"/>
          <p:cNvSpPr/>
          <p:nvPr/>
        </p:nvSpPr>
        <p:spPr>
          <a:xfrm rot="5400000">
            <a:off x="1785747" y="11569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10"/>
          <p:cNvSpPr txBox="1"/>
          <p:nvPr/>
        </p:nvSpPr>
        <p:spPr>
          <a:xfrm rot="-1213">
            <a:off x="2658698" y="180062"/>
            <a:ext cx="5963404" cy="461584"/>
          </a:xfrm>
          <a:prstGeom prst="rect">
            <a:avLst/>
          </a:prstGeom>
          <a:noFill/>
          <a:ln>
            <a:noFill/>
          </a:ln>
        </p:spPr>
        <p:txBody>
          <a:bodyPr spcFirstLastPara="1" wrap="square" lIns="91400" tIns="91400" rIns="91400" bIns="91400" anchor="t" anchorCtr="0">
            <a:spAutoFit/>
          </a:bodyPr>
          <a:lstStyle/>
          <a:p>
            <a:pPr marL="0" marR="0" lvl="0" indent="0" algn="ctr" rtl="0">
              <a:lnSpc>
                <a:spcPct val="100000"/>
              </a:lnSpc>
              <a:spcBef>
                <a:spcPts val="0"/>
              </a:spcBef>
              <a:spcAft>
                <a:spcPts val="0"/>
              </a:spcAft>
              <a:buClr>
                <a:srgbClr val="FFFFFF"/>
              </a:buClr>
              <a:buSzPts val="4000"/>
              <a:buFont typeface="Raleway"/>
              <a:buNone/>
            </a:pPr>
            <a:r>
              <a:rPr lang="es-AR" sz="1800" b="1" i="0" u="none" strike="noStrike" cap="none" dirty="0">
                <a:solidFill>
                  <a:srgbClr val="045284"/>
                </a:solidFill>
                <a:latin typeface="Montserrat"/>
                <a:ea typeface="Montserrat"/>
                <a:cs typeface="Montserrat"/>
                <a:sym typeface="Montserrat"/>
              </a:rPr>
              <a:t>Análisis exploratorio</a:t>
            </a:r>
            <a:endParaRPr sz="1800" b="0" i="0" u="none" strike="noStrike" cap="none" dirty="0">
              <a:solidFill>
                <a:srgbClr val="045284"/>
              </a:solidFill>
              <a:latin typeface="Montserrat"/>
              <a:ea typeface="Montserrat"/>
              <a:cs typeface="Montserrat"/>
              <a:sym typeface="Montserrat"/>
            </a:endParaRPr>
          </a:p>
        </p:txBody>
      </p:sp>
      <p:cxnSp>
        <p:nvCxnSpPr>
          <p:cNvPr id="5" name="Google Shape;369;p10">
            <a:extLst>
              <a:ext uri="{FF2B5EF4-FFF2-40B4-BE49-F238E27FC236}">
                <a16:creationId xmlns:a16="http://schemas.microsoft.com/office/drawing/2014/main" id="{61A915FA-818B-CAA3-3E53-FB0A77C833EF}"/>
              </a:ext>
            </a:extLst>
          </p:cNvPr>
          <p:cNvCxnSpPr/>
          <p:nvPr/>
        </p:nvCxnSpPr>
        <p:spPr>
          <a:xfrm>
            <a:off x="2342987" y="2256"/>
            <a:ext cx="0" cy="5132100"/>
          </a:xfrm>
          <a:prstGeom prst="straightConnector1">
            <a:avLst/>
          </a:prstGeom>
          <a:noFill/>
          <a:ln w="9525" cap="flat" cmpd="sng">
            <a:solidFill>
              <a:srgbClr val="045284"/>
            </a:solidFill>
            <a:prstDash val="solid"/>
            <a:round/>
            <a:headEnd type="none" w="sm" len="sm"/>
            <a:tailEnd type="none" w="sm" len="sm"/>
          </a:ln>
        </p:spPr>
      </p:cxnSp>
      <p:sp>
        <p:nvSpPr>
          <p:cNvPr id="6" name="Google Shape;370;p10">
            <a:extLst>
              <a:ext uri="{FF2B5EF4-FFF2-40B4-BE49-F238E27FC236}">
                <a16:creationId xmlns:a16="http://schemas.microsoft.com/office/drawing/2014/main" id="{B2FDCB3C-6458-445B-BF3E-71CB5C454E3E}"/>
              </a:ext>
            </a:extLst>
          </p:cNvPr>
          <p:cNvSpPr/>
          <p:nvPr/>
        </p:nvSpPr>
        <p:spPr>
          <a:xfrm rot="5400000">
            <a:off x="2333987" y="4768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72;p10">
            <a:extLst>
              <a:ext uri="{FF2B5EF4-FFF2-40B4-BE49-F238E27FC236}">
                <a16:creationId xmlns:a16="http://schemas.microsoft.com/office/drawing/2014/main" id="{B15E4B28-7EBD-96EC-FF51-424CAA640BE5}"/>
              </a:ext>
            </a:extLst>
          </p:cNvPr>
          <p:cNvSpPr txBox="1"/>
          <p:nvPr/>
        </p:nvSpPr>
        <p:spPr>
          <a:xfrm rot="-1213">
            <a:off x="2659392" y="509147"/>
            <a:ext cx="6139015" cy="4585790"/>
          </a:xfrm>
          <a:prstGeom prst="rect">
            <a:avLst/>
          </a:prstGeom>
          <a:noFill/>
          <a:ln>
            <a:noFill/>
          </a:ln>
        </p:spPr>
        <p:txBody>
          <a:bodyPr spcFirstLastPara="1" wrap="square" lIns="91400" tIns="91400" rIns="91400" bIns="91400" anchor="t" anchorCtr="0">
            <a:spAutoFit/>
          </a:bodyPr>
          <a:lstStyle/>
          <a:p>
            <a:pPr marL="0" marR="0" lvl="0" indent="0" rtl="0">
              <a:lnSpc>
                <a:spcPct val="100000"/>
              </a:lnSpc>
              <a:spcBef>
                <a:spcPts val="0"/>
              </a:spcBef>
              <a:spcAft>
                <a:spcPts val="0"/>
              </a:spcAft>
              <a:buClr>
                <a:srgbClr val="FFFFFF"/>
              </a:buClr>
              <a:buSzPts val="4000"/>
              <a:buFont typeface="Raleway"/>
              <a:buNone/>
            </a:pPr>
            <a:r>
              <a:rPr lang="es-AR" b="1" i="0" u="none" strike="noStrike" cap="none" dirty="0">
                <a:solidFill>
                  <a:srgbClr val="045284"/>
                </a:solidFill>
                <a:latin typeface="Montserrat"/>
                <a:ea typeface="Montserrat"/>
                <a:cs typeface="Montserrat"/>
                <a:sym typeface="Montserrat"/>
              </a:rPr>
              <a:t>Análisis exploratorio</a:t>
            </a:r>
          </a:p>
          <a:p>
            <a:pPr marL="0" marR="0" lvl="0" indent="0" rtl="0">
              <a:lnSpc>
                <a:spcPct val="100000"/>
              </a:lnSpc>
              <a:spcBef>
                <a:spcPts val="0"/>
              </a:spcBef>
              <a:spcAft>
                <a:spcPts val="0"/>
              </a:spcAft>
              <a:buClr>
                <a:srgbClr val="FFFFFF"/>
              </a:buClr>
              <a:buSzPts val="4000"/>
              <a:buFont typeface="Raleway"/>
              <a:buNone/>
            </a:pPr>
            <a:endParaRPr lang="es-AR" b="1" dirty="0">
              <a:solidFill>
                <a:srgbClr val="045284"/>
              </a:solidFill>
              <a:latin typeface="Montserrat"/>
              <a:ea typeface="Montserrat"/>
              <a:cs typeface="Montserrat"/>
              <a:sym typeface="Montserrat"/>
            </a:endParaRPr>
          </a:p>
          <a:p>
            <a:pPr>
              <a:buClr>
                <a:srgbClr val="FFFFFF"/>
              </a:buClr>
              <a:buSzPts val="4000"/>
            </a:pPr>
            <a:r>
              <a:rPr lang="es-AR" i="0" u="none" strike="noStrike" cap="none" dirty="0">
                <a:solidFill>
                  <a:srgbClr val="045284"/>
                </a:solidFill>
                <a:latin typeface="Montserrat"/>
                <a:ea typeface="Montserrat"/>
                <a:cs typeface="Montserrat"/>
                <a:sym typeface="Montserrat"/>
              </a:rPr>
              <a:t>¿Los modelos más nuevos son más costosos?</a:t>
            </a:r>
            <a:endParaRPr lang="es-AR" b="1"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algn="just">
              <a:buClr>
                <a:srgbClr val="FFFFFF"/>
              </a:buClr>
              <a:buSzPts val="4000"/>
            </a:pPr>
            <a:r>
              <a:rPr lang="es-AR" sz="1200" i="0" u="none" strike="noStrike" cap="none" dirty="0">
                <a:solidFill>
                  <a:srgbClr val="205280"/>
                </a:solidFill>
                <a:latin typeface="Montserrat" panose="00000500000000000000" pitchFamily="2" charset="0"/>
                <a:ea typeface="Montserrat Medium"/>
                <a:cs typeface="Montserrat Medium"/>
                <a:sym typeface="Montserrat Medium"/>
              </a:rPr>
              <a:t>El diagrama de dispersión del precio de las unidades revela que, efectivamente, los vehículos más modernos se valoran a precios más altos, siempre que no presenten un alto kilometraje. Cabe aclara el que grafico presenta un comportamiento de “serrucho” con picos en 2015 y 2025.</a:t>
            </a:r>
            <a:endParaRPr lang="es-AR" sz="1200"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L="285750" marR="0" lvl="0" indent="-285750" rtl="0">
              <a:lnSpc>
                <a:spcPct val="100000"/>
              </a:lnSpc>
              <a:spcBef>
                <a:spcPts val="0"/>
              </a:spcBef>
              <a:spcAft>
                <a:spcPts val="0"/>
              </a:spcAft>
              <a:buClr>
                <a:srgbClr val="FFFFFF"/>
              </a:buClr>
              <a:buSzPts val="4000"/>
              <a:buFontTx/>
              <a:buChar char="-"/>
            </a:pPr>
            <a:endParaRPr lang="es-AR" i="0" u="none" strike="noStrike" cap="none" dirty="0">
              <a:solidFill>
                <a:srgbClr val="045284"/>
              </a:solidFill>
              <a:latin typeface="Montserrat"/>
              <a:ea typeface="Montserrat"/>
              <a:cs typeface="Montserrat"/>
              <a:sym typeface="Montserrat"/>
            </a:endParaRPr>
          </a:p>
          <a:p>
            <a:pPr marL="285750" marR="0" lvl="0" indent="-285750" rtl="0">
              <a:lnSpc>
                <a:spcPct val="100000"/>
              </a:lnSpc>
              <a:spcBef>
                <a:spcPts val="0"/>
              </a:spcBef>
              <a:spcAft>
                <a:spcPts val="0"/>
              </a:spcAft>
              <a:buClr>
                <a:srgbClr val="FFFFFF"/>
              </a:buClr>
              <a:buSzPts val="4000"/>
              <a:buFontTx/>
              <a:buChar char="-"/>
            </a:pPr>
            <a:endParaRPr lang="es-AR" dirty="0">
              <a:solidFill>
                <a:srgbClr val="045284"/>
              </a:solidFill>
              <a:latin typeface="Montserrat"/>
              <a:ea typeface="Montserrat"/>
              <a:cs typeface="Montserrat"/>
              <a:sym typeface="Montserrat"/>
            </a:endParaRPr>
          </a:p>
          <a:p>
            <a:pPr marL="0" marR="0" lvl="0" indent="0" rtl="0">
              <a:lnSpc>
                <a:spcPct val="100000"/>
              </a:lnSpc>
              <a:spcBef>
                <a:spcPts val="0"/>
              </a:spcBef>
              <a:spcAft>
                <a:spcPts val="0"/>
              </a:spcAft>
              <a:buClr>
                <a:srgbClr val="FFFFFF"/>
              </a:buClr>
              <a:buSzPts val="4000"/>
              <a:buFont typeface="Raleway"/>
              <a:buNone/>
            </a:pPr>
            <a:endParaRPr i="0" u="none" strike="noStrike" cap="none" dirty="0">
              <a:solidFill>
                <a:srgbClr val="045284"/>
              </a:solidFill>
              <a:latin typeface="Montserrat"/>
              <a:ea typeface="Montserrat"/>
              <a:cs typeface="Montserrat"/>
              <a:sym typeface="Montserrat"/>
            </a:endParaRPr>
          </a:p>
        </p:txBody>
      </p:sp>
      <p:pic>
        <p:nvPicPr>
          <p:cNvPr id="4" name="Picture 3">
            <a:extLst>
              <a:ext uri="{FF2B5EF4-FFF2-40B4-BE49-F238E27FC236}">
                <a16:creationId xmlns:a16="http://schemas.microsoft.com/office/drawing/2014/main" id="{84E65C1A-4CB0-1ED0-ED3C-F792A7C5C913}"/>
              </a:ext>
            </a:extLst>
          </p:cNvPr>
          <p:cNvPicPr>
            <a:picLocks noChangeAspect="1"/>
          </p:cNvPicPr>
          <p:nvPr/>
        </p:nvPicPr>
        <p:blipFill>
          <a:blip r:embed="rId4"/>
          <a:stretch>
            <a:fillRect/>
          </a:stretch>
        </p:blipFill>
        <p:spPr>
          <a:xfrm>
            <a:off x="3879142" y="2403684"/>
            <a:ext cx="3699514" cy="2441227"/>
          </a:xfrm>
          <a:prstGeom prst="rect">
            <a:avLst/>
          </a:prstGeom>
        </p:spPr>
      </p:pic>
    </p:spTree>
    <p:extLst>
      <p:ext uri="{BB962C8B-B14F-4D97-AF65-F5344CB8AC3E}">
        <p14:creationId xmlns:p14="http://schemas.microsoft.com/office/powerpoint/2010/main" val="12613723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 name="Picture 2">
            <a:extLst>
              <a:ext uri="{FF2B5EF4-FFF2-40B4-BE49-F238E27FC236}">
                <a16:creationId xmlns:a16="http://schemas.microsoft.com/office/drawing/2014/main" id="{3CAF43A1-F2A8-12CA-3EA8-A6BBDF2DA0F6}"/>
              </a:ext>
            </a:extLst>
          </p:cNvPr>
          <p:cNvPicPr>
            <a:picLocks noChangeAspect="1"/>
          </p:cNvPicPr>
          <p:nvPr/>
        </p:nvPicPr>
        <p:blipFill>
          <a:blip r:embed="rId3"/>
          <a:stretch>
            <a:fillRect/>
          </a:stretch>
        </p:blipFill>
        <p:spPr>
          <a:xfrm>
            <a:off x="113006" y="172121"/>
            <a:ext cx="2095458" cy="479236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370" name="Google Shape;370;p10"/>
          <p:cNvSpPr/>
          <p:nvPr/>
        </p:nvSpPr>
        <p:spPr>
          <a:xfrm rot="5400000">
            <a:off x="1785747" y="11569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10"/>
          <p:cNvSpPr txBox="1"/>
          <p:nvPr/>
        </p:nvSpPr>
        <p:spPr>
          <a:xfrm rot="-1213">
            <a:off x="2658698" y="180062"/>
            <a:ext cx="5963404" cy="461584"/>
          </a:xfrm>
          <a:prstGeom prst="rect">
            <a:avLst/>
          </a:prstGeom>
          <a:noFill/>
          <a:ln>
            <a:noFill/>
          </a:ln>
        </p:spPr>
        <p:txBody>
          <a:bodyPr spcFirstLastPara="1" wrap="square" lIns="91400" tIns="91400" rIns="91400" bIns="91400" anchor="t" anchorCtr="0">
            <a:spAutoFit/>
          </a:bodyPr>
          <a:lstStyle/>
          <a:p>
            <a:pPr marL="0" marR="0" lvl="0" indent="0" algn="ctr" rtl="0">
              <a:lnSpc>
                <a:spcPct val="100000"/>
              </a:lnSpc>
              <a:spcBef>
                <a:spcPts val="0"/>
              </a:spcBef>
              <a:spcAft>
                <a:spcPts val="0"/>
              </a:spcAft>
              <a:buClr>
                <a:srgbClr val="FFFFFF"/>
              </a:buClr>
              <a:buSzPts val="4000"/>
              <a:buFont typeface="Raleway"/>
              <a:buNone/>
            </a:pPr>
            <a:r>
              <a:rPr lang="es-AR" sz="1800" b="1" i="0" u="none" strike="noStrike" cap="none" dirty="0">
                <a:solidFill>
                  <a:srgbClr val="045284"/>
                </a:solidFill>
                <a:latin typeface="Montserrat"/>
                <a:ea typeface="Montserrat"/>
                <a:cs typeface="Montserrat"/>
                <a:sym typeface="Montserrat"/>
              </a:rPr>
              <a:t>Análisis exploratorio</a:t>
            </a:r>
            <a:endParaRPr sz="1800" b="0" i="0" u="none" strike="noStrike" cap="none" dirty="0">
              <a:solidFill>
                <a:srgbClr val="045284"/>
              </a:solidFill>
              <a:latin typeface="Montserrat"/>
              <a:ea typeface="Montserrat"/>
              <a:cs typeface="Montserrat"/>
              <a:sym typeface="Montserrat"/>
            </a:endParaRPr>
          </a:p>
        </p:txBody>
      </p:sp>
      <p:cxnSp>
        <p:nvCxnSpPr>
          <p:cNvPr id="5" name="Google Shape;369;p10">
            <a:extLst>
              <a:ext uri="{FF2B5EF4-FFF2-40B4-BE49-F238E27FC236}">
                <a16:creationId xmlns:a16="http://schemas.microsoft.com/office/drawing/2014/main" id="{61A915FA-818B-CAA3-3E53-FB0A77C833EF}"/>
              </a:ext>
            </a:extLst>
          </p:cNvPr>
          <p:cNvCxnSpPr/>
          <p:nvPr/>
        </p:nvCxnSpPr>
        <p:spPr>
          <a:xfrm>
            <a:off x="2342987" y="2256"/>
            <a:ext cx="0" cy="5132100"/>
          </a:xfrm>
          <a:prstGeom prst="straightConnector1">
            <a:avLst/>
          </a:prstGeom>
          <a:noFill/>
          <a:ln w="9525" cap="flat" cmpd="sng">
            <a:solidFill>
              <a:srgbClr val="045284"/>
            </a:solidFill>
            <a:prstDash val="solid"/>
            <a:round/>
            <a:headEnd type="none" w="sm" len="sm"/>
            <a:tailEnd type="none" w="sm" len="sm"/>
          </a:ln>
        </p:spPr>
      </p:cxnSp>
      <p:sp>
        <p:nvSpPr>
          <p:cNvPr id="6" name="Google Shape;370;p10">
            <a:extLst>
              <a:ext uri="{FF2B5EF4-FFF2-40B4-BE49-F238E27FC236}">
                <a16:creationId xmlns:a16="http://schemas.microsoft.com/office/drawing/2014/main" id="{B2FDCB3C-6458-445B-BF3E-71CB5C454E3E}"/>
              </a:ext>
            </a:extLst>
          </p:cNvPr>
          <p:cNvSpPr/>
          <p:nvPr/>
        </p:nvSpPr>
        <p:spPr>
          <a:xfrm rot="5400000">
            <a:off x="2333987" y="476859"/>
            <a:ext cx="132600" cy="114600"/>
          </a:xfrm>
          <a:prstGeom prst="triangle">
            <a:avLst>
              <a:gd name="adj" fmla="val 50000"/>
            </a:avLst>
          </a:prstGeom>
          <a:solidFill>
            <a:srgbClr val="2D51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72;p10">
            <a:extLst>
              <a:ext uri="{FF2B5EF4-FFF2-40B4-BE49-F238E27FC236}">
                <a16:creationId xmlns:a16="http://schemas.microsoft.com/office/drawing/2014/main" id="{B15E4B28-7EBD-96EC-FF51-424CAA640BE5}"/>
              </a:ext>
            </a:extLst>
          </p:cNvPr>
          <p:cNvSpPr txBox="1"/>
          <p:nvPr/>
        </p:nvSpPr>
        <p:spPr>
          <a:xfrm rot="-1213">
            <a:off x="2659392" y="601480"/>
            <a:ext cx="6139015" cy="4401124"/>
          </a:xfrm>
          <a:prstGeom prst="rect">
            <a:avLst/>
          </a:prstGeom>
          <a:noFill/>
          <a:ln>
            <a:noFill/>
          </a:ln>
        </p:spPr>
        <p:txBody>
          <a:bodyPr spcFirstLastPara="1" wrap="square" lIns="91400" tIns="91400" rIns="91400" bIns="91400" anchor="t" anchorCtr="0">
            <a:spAutoFit/>
          </a:bodyPr>
          <a:lstStyle/>
          <a:p>
            <a:pPr marL="0" marR="0" lvl="0" indent="0" rtl="0">
              <a:lnSpc>
                <a:spcPct val="100000"/>
              </a:lnSpc>
              <a:spcBef>
                <a:spcPts val="0"/>
              </a:spcBef>
              <a:spcAft>
                <a:spcPts val="0"/>
              </a:spcAft>
              <a:buClr>
                <a:srgbClr val="FFFFFF"/>
              </a:buClr>
              <a:buSzPts val="4000"/>
              <a:buFont typeface="Raleway"/>
              <a:buNone/>
            </a:pPr>
            <a:r>
              <a:rPr lang="es-AR" b="1" i="0" u="none" strike="noStrike" cap="none" dirty="0">
                <a:solidFill>
                  <a:srgbClr val="045284"/>
                </a:solidFill>
                <a:latin typeface="Montserrat"/>
                <a:ea typeface="Montserrat"/>
                <a:cs typeface="Montserrat"/>
                <a:sym typeface="Montserrat"/>
              </a:rPr>
              <a:t>Análisis exploratorio</a:t>
            </a:r>
          </a:p>
          <a:p>
            <a:pPr marL="0" marR="0" lvl="0" indent="0" rtl="0">
              <a:lnSpc>
                <a:spcPct val="100000"/>
              </a:lnSpc>
              <a:spcBef>
                <a:spcPts val="0"/>
              </a:spcBef>
              <a:spcAft>
                <a:spcPts val="0"/>
              </a:spcAft>
              <a:buClr>
                <a:srgbClr val="FFFFFF"/>
              </a:buClr>
              <a:buSzPts val="4000"/>
              <a:buFont typeface="Raleway"/>
              <a:buNone/>
            </a:pPr>
            <a:endParaRPr lang="es-AR" b="1" dirty="0">
              <a:solidFill>
                <a:srgbClr val="045284"/>
              </a:solidFill>
              <a:latin typeface="Montserrat"/>
              <a:ea typeface="Montserrat"/>
              <a:cs typeface="Montserrat"/>
              <a:sym typeface="Montserrat"/>
            </a:endParaRPr>
          </a:p>
          <a:p>
            <a:pPr>
              <a:buClr>
                <a:srgbClr val="FFFFFF"/>
              </a:buClr>
              <a:buSzPts val="4000"/>
            </a:pPr>
            <a:r>
              <a:rPr lang="es-AR" i="0" u="none" strike="noStrike" cap="none" dirty="0">
                <a:solidFill>
                  <a:srgbClr val="045284"/>
                </a:solidFill>
                <a:latin typeface="Montserrat"/>
                <a:ea typeface="Montserrat"/>
                <a:cs typeface="Montserrat"/>
                <a:sym typeface="Montserrat"/>
              </a:rPr>
              <a:t>¿Los modelos en mejores condiciones son más costosos?</a:t>
            </a:r>
            <a:endParaRPr lang="es-AR" b="1"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algn="just">
              <a:buClr>
                <a:srgbClr val="FFFFFF"/>
              </a:buClr>
              <a:buSzPts val="4000"/>
            </a:pPr>
            <a:r>
              <a:rPr lang="es-AR" sz="1200" i="0" u="none" strike="noStrike" cap="none" dirty="0">
                <a:solidFill>
                  <a:srgbClr val="205280"/>
                </a:solidFill>
                <a:latin typeface="Montserrat" panose="00000500000000000000" pitchFamily="2" charset="0"/>
                <a:ea typeface="Montserrat Medium"/>
                <a:cs typeface="Montserrat Medium"/>
                <a:sym typeface="Montserrat Medium"/>
              </a:rPr>
              <a:t>En cuanto a las condiciones de las unidades, se observó que las clasificaciones "Excelente" y "Muy Bien" son las más demandadas en cantidad; no obstante, los promedios de precios no parecen verse afectados significativamente por la condición de los vehículos.</a:t>
            </a: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R="0" lvl="0" rtl="0">
              <a:lnSpc>
                <a:spcPct val="100000"/>
              </a:lnSpc>
              <a:spcBef>
                <a:spcPts val="0"/>
              </a:spcBef>
              <a:spcAft>
                <a:spcPts val="0"/>
              </a:spcAft>
              <a:buClr>
                <a:srgbClr val="FFFFFF"/>
              </a:buClr>
              <a:buSzPts val="4000"/>
            </a:pPr>
            <a:endParaRPr lang="es-AR" i="0" u="none" strike="noStrike" cap="none" dirty="0">
              <a:solidFill>
                <a:srgbClr val="045284"/>
              </a:solidFill>
              <a:latin typeface="Montserrat"/>
              <a:ea typeface="Montserrat"/>
              <a:cs typeface="Montserrat"/>
              <a:sym typeface="Montserrat"/>
            </a:endParaRPr>
          </a:p>
          <a:p>
            <a:pPr marL="285750" marR="0" lvl="0" indent="-285750" rtl="0">
              <a:lnSpc>
                <a:spcPct val="100000"/>
              </a:lnSpc>
              <a:spcBef>
                <a:spcPts val="0"/>
              </a:spcBef>
              <a:spcAft>
                <a:spcPts val="0"/>
              </a:spcAft>
              <a:buClr>
                <a:srgbClr val="FFFFFF"/>
              </a:buClr>
              <a:buSzPts val="4000"/>
              <a:buFontTx/>
              <a:buChar char="-"/>
            </a:pPr>
            <a:endParaRPr lang="es-AR" i="0" u="none" strike="noStrike" cap="none" dirty="0">
              <a:solidFill>
                <a:srgbClr val="045284"/>
              </a:solidFill>
              <a:latin typeface="Montserrat"/>
              <a:ea typeface="Montserrat"/>
              <a:cs typeface="Montserrat"/>
              <a:sym typeface="Montserrat"/>
            </a:endParaRPr>
          </a:p>
          <a:p>
            <a:pPr marL="285750" marR="0" lvl="0" indent="-285750" rtl="0">
              <a:lnSpc>
                <a:spcPct val="100000"/>
              </a:lnSpc>
              <a:spcBef>
                <a:spcPts val="0"/>
              </a:spcBef>
              <a:spcAft>
                <a:spcPts val="0"/>
              </a:spcAft>
              <a:buClr>
                <a:srgbClr val="FFFFFF"/>
              </a:buClr>
              <a:buSzPts val="4000"/>
              <a:buFontTx/>
              <a:buChar char="-"/>
            </a:pPr>
            <a:endParaRPr lang="es-AR" dirty="0">
              <a:solidFill>
                <a:srgbClr val="045284"/>
              </a:solidFill>
              <a:latin typeface="Montserrat"/>
              <a:ea typeface="Montserrat"/>
              <a:cs typeface="Montserrat"/>
              <a:sym typeface="Montserrat"/>
            </a:endParaRPr>
          </a:p>
          <a:p>
            <a:pPr marL="0" marR="0" lvl="0" indent="0" rtl="0">
              <a:lnSpc>
                <a:spcPct val="100000"/>
              </a:lnSpc>
              <a:spcBef>
                <a:spcPts val="0"/>
              </a:spcBef>
              <a:spcAft>
                <a:spcPts val="0"/>
              </a:spcAft>
              <a:buClr>
                <a:srgbClr val="FFFFFF"/>
              </a:buClr>
              <a:buSzPts val="4000"/>
              <a:buFont typeface="Raleway"/>
              <a:buNone/>
            </a:pPr>
            <a:endParaRPr i="0" u="none" strike="noStrike" cap="none" dirty="0">
              <a:solidFill>
                <a:srgbClr val="045284"/>
              </a:solidFill>
              <a:latin typeface="Montserrat"/>
              <a:ea typeface="Montserrat"/>
              <a:cs typeface="Montserrat"/>
              <a:sym typeface="Montserrat"/>
            </a:endParaRPr>
          </a:p>
        </p:txBody>
      </p:sp>
      <p:pic>
        <p:nvPicPr>
          <p:cNvPr id="8" name="Picture 7">
            <a:extLst>
              <a:ext uri="{FF2B5EF4-FFF2-40B4-BE49-F238E27FC236}">
                <a16:creationId xmlns:a16="http://schemas.microsoft.com/office/drawing/2014/main" id="{34830A73-385D-1D91-5840-285BDC362A6B}"/>
              </a:ext>
            </a:extLst>
          </p:cNvPr>
          <p:cNvPicPr>
            <a:picLocks noChangeAspect="1"/>
          </p:cNvPicPr>
          <p:nvPr/>
        </p:nvPicPr>
        <p:blipFill>
          <a:blip r:embed="rId4"/>
          <a:stretch>
            <a:fillRect/>
          </a:stretch>
        </p:blipFill>
        <p:spPr>
          <a:xfrm>
            <a:off x="3052509" y="2447501"/>
            <a:ext cx="2449580" cy="2141068"/>
          </a:xfrm>
          <a:prstGeom prst="rect">
            <a:avLst/>
          </a:prstGeom>
        </p:spPr>
      </p:pic>
      <p:pic>
        <p:nvPicPr>
          <p:cNvPr id="11" name="Picture 10">
            <a:extLst>
              <a:ext uri="{FF2B5EF4-FFF2-40B4-BE49-F238E27FC236}">
                <a16:creationId xmlns:a16="http://schemas.microsoft.com/office/drawing/2014/main" id="{71652865-647F-3428-D50F-5921B6E2510D}"/>
              </a:ext>
            </a:extLst>
          </p:cNvPr>
          <p:cNvPicPr>
            <a:picLocks noChangeAspect="1"/>
          </p:cNvPicPr>
          <p:nvPr/>
        </p:nvPicPr>
        <p:blipFill>
          <a:blip r:embed="rId5"/>
          <a:stretch>
            <a:fillRect/>
          </a:stretch>
        </p:blipFill>
        <p:spPr>
          <a:xfrm>
            <a:off x="5637679" y="2447501"/>
            <a:ext cx="3393315" cy="2273658"/>
          </a:xfrm>
          <a:prstGeom prst="rect">
            <a:avLst/>
          </a:prstGeom>
        </p:spPr>
      </p:pic>
    </p:spTree>
    <p:extLst>
      <p:ext uri="{BB962C8B-B14F-4D97-AF65-F5344CB8AC3E}">
        <p14:creationId xmlns:p14="http://schemas.microsoft.com/office/powerpoint/2010/main" val="87199379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8573B9F34A8624E9E55AF0D9F8149E1" ma:contentTypeVersion="0" ma:contentTypeDescription="Create a new document." ma:contentTypeScope="" ma:versionID="f57d6b5c2696c75a543a531a49556c02">
  <xsd:schema xmlns:xsd="http://www.w3.org/2001/XMLSchema" xmlns:xs="http://www.w3.org/2001/XMLSchema" xmlns:p="http://schemas.microsoft.com/office/2006/metadata/properties" targetNamespace="http://schemas.microsoft.com/office/2006/metadata/properties" ma:root="true" ma:fieldsID="6ff03dde4259c08ff71d8d05c94e2e99">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4F86D1-F1BB-4EF0-A4BF-C4FD7E2858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B567F90C-E0D2-43B7-BA33-266A7B6F75A3}">
  <ds:schemaRefs>
    <ds:schemaRef ds:uri="http://schemas.microsoft.com/sharepoint/v3/contenttype/forms"/>
  </ds:schemaRefs>
</ds:datastoreItem>
</file>

<file path=customXml/itemProps3.xml><?xml version="1.0" encoding="utf-8"?>
<ds:datastoreItem xmlns:ds="http://schemas.openxmlformats.org/officeDocument/2006/customXml" ds:itemID="{80279A93-2160-409E-BEA5-E878F987E529}">
  <ds:schemaRefs>
    <ds:schemaRef ds:uri="http://schemas.microsoft.com/office/2006/metadata/properties"/>
    <ds:schemaRef ds:uri="http://schemas.microsoft.com/office/infopath/2007/PartnerControls"/>
  </ds:schemaRefs>
</ds:datastoreItem>
</file>

<file path=docMetadata/LabelInfo.xml><?xml version="1.0" encoding="utf-8"?>
<clbl:labelList xmlns:clbl="http://schemas.microsoft.com/office/2020/mipLabelMetadata">
  <clbl:label id="{ff730b25-9a1c-40a0-859d-d2624f23d4cb}" enabled="0" method="" siteId="{ff730b25-9a1c-40a0-859d-d2624f23d4cb}" removed="1"/>
</clbl:labelList>
</file>

<file path=docProps/app.xml><?xml version="1.0" encoding="utf-8"?>
<Properties xmlns="http://schemas.openxmlformats.org/officeDocument/2006/extended-properties" xmlns:vt="http://schemas.openxmlformats.org/officeDocument/2006/docPropsVTypes">
  <TotalTime>4158</TotalTime>
  <Words>1113</Words>
  <Application>Microsoft Office PowerPoint</Application>
  <PresentationFormat>On-screen Show (16:9)</PresentationFormat>
  <Paragraphs>171</Paragraphs>
  <Slides>13</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Raleway</vt:lpstr>
      <vt:lpstr>Arial</vt:lpstr>
      <vt:lpstr>Anton</vt:lpstr>
      <vt:lpstr>Montserrat</vt:lpstr>
      <vt:lpstr>Century Gothic</vt:lpstr>
      <vt:lpstr>Montserrat Black</vt:lpstr>
      <vt:lpstr>Exo 2 Black</vt:lpstr>
      <vt:lpstr>Exo 2</vt:lpstr>
      <vt:lpstr>Montserrat Medium</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Usuario</dc:creator>
  <cp:lastModifiedBy>Sergio Rosales Soria</cp:lastModifiedBy>
  <cp:revision>13</cp:revision>
  <dcterms:modified xsi:type="dcterms:W3CDTF">2024-10-14T18:29:18Z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0x01010028573B9F34A8624E9E55AF0D9F8149E1</vt:lpwstr>
  </property>
</Properties>
</file>